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264" r:id="rId3"/>
    <p:sldId id="265" r:id="rId4"/>
    <p:sldId id="266" r:id="rId5"/>
    <p:sldId id="267" r:id="rId6"/>
    <p:sldId id="268" r:id="rId7"/>
    <p:sldId id="269" r:id="rId8"/>
    <p:sldId id="270" r:id="rId9"/>
    <p:sldId id="271" r:id="rId10"/>
    <p:sldId id="272" r:id="rId11"/>
    <p:sldId id="273"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257" r:id="rId46"/>
    <p:sldId id="258" r:id="rId47"/>
    <p:sldId id="259" r:id="rId48"/>
    <p:sldId id="260" r:id="rId49"/>
    <p:sldId id="261" r:id="rId50"/>
    <p:sldId id="262"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p:cViewPr varScale="1">
        <p:scale>
          <a:sx n="90" d="100"/>
          <a:sy n="90" d="100"/>
        </p:scale>
        <p:origin x="232"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CAB4C-0D2A-DC40-B062-CBAB1B6C751C}" type="datetimeFigureOut">
              <a:rPr lang="nl-NL" smtClean="0"/>
              <a:t>04-01-2024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97F71-D19B-0F44-BB52-FBC2EC80CE69}" type="slidenum">
              <a:rPr lang="nl-NL" smtClean="0"/>
              <a:t>‹nr.›</a:t>
            </a:fld>
            <a:endParaRPr lang="nl-NL"/>
          </a:p>
        </p:txBody>
      </p:sp>
    </p:spTree>
    <p:extLst>
      <p:ext uri="{BB962C8B-B14F-4D97-AF65-F5344CB8AC3E}">
        <p14:creationId xmlns:p14="http://schemas.microsoft.com/office/powerpoint/2010/main" val="66236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Magi_(1).jp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Magi_(1).jpg"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u="sng">
                <a:solidFill>
                  <a:schemeClr val="hlink"/>
                </a:solidFill>
                <a:hlinkClick r:id="rId3"/>
              </a:rPr>
              <a:t>https://commons.wikimedia.org/wiki/File:Magi_(1).jpg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b7a3d8e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b7a3d8e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b787ced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b787ced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b787ced7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b787ced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b7a3d8c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b7a3d8c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b7a3d8d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b7a3d8d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u="sng">
                <a:solidFill>
                  <a:schemeClr val="hlink"/>
                </a:solidFill>
                <a:hlinkClick r:id="rId3"/>
              </a:rPr>
              <a:t>https://commons.wikimedia.org/wiki/File:Magi_(1).jpg</a:t>
            </a:r>
            <a:endParaRPr/>
          </a:p>
        </p:txBody>
      </p:sp>
    </p:spTree>
    <p:extLst>
      <p:ext uri="{BB962C8B-B14F-4D97-AF65-F5344CB8AC3E}">
        <p14:creationId xmlns:p14="http://schemas.microsoft.com/office/powerpoint/2010/main" val="308717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62C6E-42BF-EF5A-46F7-6B1A42D3891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B28F8AC-76D4-6196-CF76-769A77773E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C7EDD98-8BE2-F364-45E0-13B233AD0D05}"/>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5" name="Tijdelijke aanduiding voor voettekst 4">
            <a:extLst>
              <a:ext uri="{FF2B5EF4-FFF2-40B4-BE49-F238E27FC236}">
                <a16:creationId xmlns:a16="http://schemas.microsoft.com/office/drawing/2014/main" id="{C882E591-DE9B-7F1A-0AA0-55BE94D05D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C2B0DE-61C7-AD7F-2190-8C2DB49674F8}"/>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35372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E53D9-790D-E3E9-388C-A27E0B3B7D3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7FDC8CC-37CA-3A88-94C6-4673CF75F8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743612-68CB-CD03-E6B1-01EDD7FA66EB}"/>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5" name="Tijdelijke aanduiding voor voettekst 4">
            <a:extLst>
              <a:ext uri="{FF2B5EF4-FFF2-40B4-BE49-F238E27FC236}">
                <a16:creationId xmlns:a16="http://schemas.microsoft.com/office/drawing/2014/main" id="{A1DA548E-9B10-D895-1F01-C08B39CE62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75E872-4A16-DB8D-70E2-15736F78511B}"/>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74251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5BE79B3-AC80-7563-69B8-1890B1E525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37C5719-C729-CAC7-ED89-3F4B5A90A53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D39477-08FC-6BCB-91E6-B0F8346390DE}"/>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5" name="Tijdelijke aanduiding voor voettekst 4">
            <a:extLst>
              <a:ext uri="{FF2B5EF4-FFF2-40B4-BE49-F238E27FC236}">
                <a16:creationId xmlns:a16="http://schemas.microsoft.com/office/drawing/2014/main" id="{CE5A19B0-C759-BC0C-6104-ECF8DAD1BC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F3482E-8DDB-EA04-5805-5516CDDCBD76}"/>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283858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79406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03313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4AC6E-9C7A-0AE8-A337-B9782B3680B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201FE32-C009-420D-1F7B-17300B1F5F4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8B728B-43D9-A38D-B6DB-0BB806CE7911}"/>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5" name="Tijdelijke aanduiding voor voettekst 4">
            <a:extLst>
              <a:ext uri="{FF2B5EF4-FFF2-40B4-BE49-F238E27FC236}">
                <a16:creationId xmlns:a16="http://schemas.microsoft.com/office/drawing/2014/main" id="{ACE6653F-2609-0383-74EE-39385107B6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4346DE-9D90-CF53-B451-09D276B8C01D}"/>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10110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C33E2-577F-2329-39A4-0E89AD785CB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E00D19D-B64C-1763-929F-8D74891EE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8E1313A-5416-4EF9-3E62-652143D137A8}"/>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5" name="Tijdelijke aanduiding voor voettekst 4">
            <a:extLst>
              <a:ext uri="{FF2B5EF4-FFF2-40B4-BE49-F238E27FC236}">
                <a16:creationId xmlns:a16="http://schemas.microsoft.com/office/drawing/2014/main" id="{0581E87A-7B6E-CFCA-B9ED-978740A343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26E4F2-9FA7-168C-3DA3-7628C7265B46}"/>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1553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FDCA3-A017-6BFC-904C-B2B452EEE0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FEF1A5-9DA7-BA01-D4B0-05448B55E99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3D4345-ADA3-1CFD-EF56-DB6ED08C507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1FAFA5C-0C8D-C9D0-5CA5-E6C6572D1481}"/>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6" name="Tijdelijke aanduiding voor voettekst 5">
            <a:extLst>
              <a:ext uri="{FF2B5EF4-FFF2-40B4-BE49-F238E27FC236}">
                <a16:creationId xmlns:a16="http://schemas.microsoft.com/office/drawing/2014/main" id="{A9294A76-AC99-8D8B-066F-B7F59FF9C94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11A6E6-517C-0F8E-BB90-DD14CB9865A8}"/>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413341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7FFC9-B4B3-B178-5A37-49B9D2F3EA4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1C3C417-791D-9F5D-B2F6-A296BFE62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40EA857-832F-084C-9A85-4248A60512E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A63C7F1-A26F-A40E-3AB0-14698D5F8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C5C8B0-848E-A9D1-7E1A-0A0CD3E65DB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BD9F029-7F9B-8092-4C43-D245E559E42C}"/>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8" name="Tijdelijke aanduiding voor voettekst 7">
            <a:extLst>
              <a:ext uri="{FF2B5EF4-FFF2-40B4-BE49-F238E27FC236}">
                <a16:creationId xmlns:a16="http://schemas.microsoft.com/office/drawing/2014/main" id="{F64BE4C1-AC7F-505C-D6A0-804AC4616DE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03C7E8F-BB74-9C48-D998-DDB59287707F}"/>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103493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E2F1F-A2BA-27B2-2B24-EC17A7FBD30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9D8590-7504-66CA-ED16-224C7E174302}"/>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4" name="Tijdelijke aanduiding voor voettekst 3">
            <a:extLst>
              <a:ext uri="{FF2B5EF4-FFF2-40B4-BE49-F238E27FC236}">
                <a16:creationId xmlns:a16="http://schemas.microsoft.com/office/drawing/2014/main" id="{98411DC9-42E7-0D46-2B7B-F2C24AF6995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82BAE7E-7210-5BA6-CCF3-94AC8DD62D40}"/>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323931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2E64D0-4411-FD60-F0B8-0BC5373FE0F0}"/>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3" name="Tijdelijke aanduiding voor voettekst 2">
            <a:extLst>
              <a:ext uri="{FF2B5EF4-FFF2-40B4-BE49-F238E27FC236}">
                <a16:creationId xmlns:a16="http://schemas.microsoft.com/office/drawing/2014/main" id="{4C071EDF-CFFF-6960-459C-8544814865D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21967F0-C7A0-A31E-4A0E-04613166D70F}"/>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411463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0FB7E-0B04-2271-C828-80A175A383D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D743008-F514-AFD1-73FE-442185AFD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C98C43-EE16-6954-E6AA-89F485BA7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3DCEC4A-A100-261A-0457-74C991513F1D}"/>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6" name="Tijdelijke aanduiding voor voettekst 5">
            <a:extLst>
              <a:ext uri="{FF2B5EF4-FFF2-40B4-BE49-F238E27FC236}">
                <a16:creationId xmlns:a16="http://schemas.microsoft.com/office/drawing/2014/main" id="{48A0A24D-CE8F-B75F-3089-6137E618C46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7EC7F3-8125-60D4-9860-955121F0E689}"/>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284593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816B2-A387-4290-0D55-DBA4897EF5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258E303-9A5E-A123-E488-2B4E6B12A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D2B5DA6-7356-D0B7-F593-F1B4C3F28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D661A0-4D12-3040-75EC-5022CF06E184}"/>
              </a:ext>
            </a:extLst>
          </p:cNvPr>
          <p:cNvSpPr>
            <a:spLocks noGrp="1"/>
          </p:cNvSpPr>
          <p:nvPr>
            <p:ph type="dt" sz="half" idx="10"/>
          </p:nvPr>
        </p:nvSpPr>
        <p:spPr/>
        <p:txBody>
          <a:bodyPr/>
          <a:lstStyle/>
          <a:p>
            <a:fld id="{45D6DC06-0029-A341-93E5-230D247E249C}" type="datetimeFigureOut">
              <a:rPr lang="nl-NL" smtClean="0"/>
              <a:t>04-01-2024</a:t>
            </a:fld>
            <a:endParaRPr lang="nl-NL"/>
          </a:p>
        </p:txBody>
      </p:sp>
      <p:sp>
        <p:nvSpPr>
          <p:cNvPr id="6" name="Tijdelijke aanduiding voor voettekst 5">
            <a:extLst>
              <a:ext uri="{FF2B5EF4-FFF2-40B4-BE49-F238E27FC236}">
                <a16:creationId xmlns:a16="http://schemas.microsoft.com/office/drawing/2014/main" id="{F486C75F-B081-43E2-5482-2C0BE7ECEA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9F5A3F-9127-6BD3-E8A3-D0FD339F9F01}"/>
              </a:ext>
            </a:extLst>
          </p:cNvPr>
          <p:cNvSpPr>
            <a:spLocks noGrp="1"/>
          </p:cNvSpPr>
          <p:nvPr>
            <p:ph type="sldNum" sz="quarter" idx="12"/>
          </p:nvPr>
        </p:nvSpPr>
        <p:spPr/>
        <p:txBody>
          <a:bodyPr/>
          <a:lstStyle/>
          <a:p>
            <a:fld id="{2CA3F3EF-B802-1F47-AF7D-745E8EC6A05A}" type="slidenum">
              <a:rPr lang="nl-NL" smtClean="0"/>
              <a:t>‹nr.›</a:t>
            </a:fld>
            <a:endParaRPr lang="nl-NL"/>
          </a:p>
        </p:txBody>
      </p:sp>
    </p:spTree>
    <p:extLst>
      <p:ext uri="{BB962C8B-B14F-4D97-AF65-F5344CB8AC3E}">
        <p14:creationId xmlns:p14="http://schemas.microsoft.com/office/powerpoint/2010/main" val="90964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93670BA-CF0A-B5CF-5ECB-AC482E2F39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21957F6-FE73-E77A-0C55-F917601A2C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E9C9EA-64B1-6429-F773-F47CD77FE8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6DC06-0029-A341-93E5-230D247E249C}" type="datetimeFigureOut">
              <a:rPr lang="nl-NL" smtClean="0"/>
              <a:t>04-01-2024</a:t>
            </a:fld>
            <a:endParaRPr lang="nl-NL"/>
          </a:p>
        </p:txBody>
      </p:sp>
      <p:sp>
        <p:nvSpPr>
          <p:cNvPr id="5" name="Tijdelijke aanduiding voor voettekst 4">
            <a:extLst>
              <a:ext uri="{FF2B5EF4-FFF2-40B4-BE49-F238E27FC236}">
                <a16:creationId xmlns:a16="http://schemas.microsoft.com/office/drawing/2014/main" id="{36BD9FB4-19EC-E502-DB5E-4A2D73623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2CBAF9-A639-600D-30B2-6A045CAA9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3F3EF-B802-1F47-AF7D-745E8EC6A05A}" type="slidenum">
              <a:rPr lang="nl-NL" smtClean="0"/>
              <a:t>‹nr.›</a:t>
            </a:fld>
            <a:endParaRPr lang="nl-NL"/>
          </a:p>
        </p:txBody>
      </p:sp>
    </p:spTree>
    <p:extLst>
      <p:ext uri="{BB962C8B-B14F-4D97-AF65-F5344CB8AC3E}">
        <p14:creationId xmlns:p14="http://schemas.microsoft.com/office/powerpoint/2010/main" val="232243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verven, tekening, kunst, Beeldende kunst&#10;&#10;Automatisch gegenereerde beschrijving">
            <a:extLst>
              <a:ext uri="{FF2B5EF4-FFF2-40B4-BE49-F238E27FC236}">
                <a16:creationId xmlns:a16="http://schemas.microsoft.com/office/drawing/2014/main" id="{92EA0DD4-C1C7-4A64-83FA-C8C6B56B95CB}"/>
              </a:ext>
            </a:extLst>
          </p:cNvPr>
          <p:cNvPicPr>
            <a:picLocks noChangeAspect="1"/>
          </p:cNvPicPr>
          <p:nvPr/>
        </p:nvPicPr>
        <p:blipFill>
          <a:blip r:embed="rId2"/>
          <a:stretch>
            <a:fillRect/>
          </a:stretch>
        </p:blipFill>
        <p:spPr>
          <a:xfrm>
            <a:off x="4151658" y="643467"/>
            <a:ext cx="7403409" cy="5571066"/>
          </a:xfrm>
          <a:prstGeom prst="rect">
            <a:avLst/>
          </a:prstGeom>
        </p:spPr>
      </p:pic>
      <p:pic>
        <p:nvPicPr>
          <p:cNvPr id="6" name="Afbeelding 5" descr="Afbeelding met tekst, Graphics, grafische vormgeving, ontwerp&#10;&#10;Automatisch gegenereerde beschrijving">
            <a:extLst>
              <a:ext uri="{FF2B5EF4-FFF2-40B4-BE49-F238E27FC236}">
                <a16:creationId xmlns:a16="http://schemas.microsoft.com/office/drawing/2014/main" id="{92598084-25A3-CA35-58B0-834B2F78F043}"/>
              </a:ext>
            </a:extLst>
          </p:cNvPr>
          <p:cNvPicPr>
            <a:picLocks noChangeAspect="1"/>
          </p:cNvPicPr>
          <p:nvPr/>
        </p:nvPicPr>
        <p:blipFill>
          <a:blip r:embed="rId3"/>
          <a:stretch>
            <a:fillRect/>
          </a:stretch>
        </p:blipFill>
        <p:spPr>
          <a:xfrm>
            <a:off x="671513" y="700617"/>
            <a:ext cx="838200" cy="838200"/>
          </a:xfrm>
          <a:prstGeom prst="rect">
            <a:avLst/>
          </a:prstGeom>
        </p:spPr>
      </p:pic>
      <p:sp>
        <p:nvSpPr>
          <p:cNvPr id="7" name="Tekstvak 6">
            <a:extLst>
              <a:ext uri="{FF2B5EF4-FFF2-40B4-BE49-F238E27FC236}">
                <a16:creationId xmlns:a16="http://schemas.microsoft.com/office/drawing/2014/main" id="{4B5D9E32-7765-9E06-A54D-5D437BE155A3}"/>
              </a:ext>
            </a:extLst>
          </p:cNvPr>
          <p:cNvSpPr txBox="1"/>
          <p:nvPr/>
        </p:nvSpPr>
        <p:spPr>
          <a:xfrm>
            <a:off x="671513" y="2002163"/>
            <a:ext cx="3227825" cy="3477875"/>
          </a:xfrm>
          <a:prstGeom prst="rect">
            <a:avLst/>
          </a:prstGeom>
          <a:noFill/>
        </p:spPr>
        <p:txBody>
          <a:bodyPr wrap="square" rtlCol="0">
            <a:spAutoFit/>
          </a:bodyPr>
          <a:lstStyle/>
          <a:p>
            <a:pPr algn="ctr"/>
            <a:r>
              <a:rPr lang="nl-NL" sz="4400" b="1" dirty="0">
                <a:latin typeface="Ubuntu" panose="020B0504030602030204" pitchFamily="34" charset="0"/>
              </a:rPr>
              <a:t>Welkom bij de dienst van </a:t>
            </a:r>
          </a:p>
          <a:p>
            <a:pPr algn="ctr"/>
            <a:r>
              <a:rPr lang="nl-NL" sz="4400" b="1" dirty="0">
                <a:latin typeface="Ubuntu" panose="020B0504030602030204" pitchFamily="34" charset="0"/>
              </a:rPr>
              <a:t>7 januari 2023 </a:t>
            </a:r>
          </a:p>
        </p:txBody>
      </p:sp>
    </p:spTree>
    <p:extLst>
      <p:ext uri="{BB962C8B-B14F-4D97-AF65-F5344CB8AC3E}">
        <p14:creationId xmlns:p14="http://schemas.microsoft.com/office/powerpoint/2010/main" val="113192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4800" b="1" i="0" u="none" strike="noStrike" dirty="0">
                <a:solidFill>
                  <a:srgbClr val="000000"/>
                </a:solidFill>
                <a:effectLst/>
                <a:latin typeface="Ubuntu" panose="020B0504030602030204" pitchFamily="34" charset="0"/>
              </a:rPr>
              <a:t>Groet</a:t>
            </a:r>
            <a:endParaRPr lang="nl-NL" sz="4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Genade barmhartigheid en vrede</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zij u van God, de Vader</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en van Christus Jezus, onze Heer</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Amen</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4800" dirty="0"/>
            </a:br>
            <a:br>
              <a:rPr lang="nl-NL" sz="4800" dirty="0"/>
            </a:br>
            <a:br>
              <a:rPr lang="nl-NL" sz="3600" dirty="0"/>
            </a:br>
            <a:br>
              <a:rPr lang="nl-NL" sz="4800" dirty="0"/>
            </a:br>
            <a:br>
              <a:rPr lang="nl-NL" sz="3600" dirty="0"/>
            </a:br>
            <a:br>
              <a:rPr lang="nl-NL" sz="4800" dirty="0"/>
            </a:br>
            <a:br>
              <a:rPr lang="nl-NL" sz="3600" dirty="0"/>
            </a:b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71885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4800" b="1" i="0" u="none" strike="noStrike" dirty="0">
                <a:solidFill>
                  <a:srgbClr val="000000"/>
                </a:solidFill>
                <a:effectLst/>
                <a:latin typeface="Ubuntu" panose="020B0504030602030204" pitchFamily="34" charset="0"/>
              </a:rPr>
              <a:t>Gebed van toenadering</a:t>
            </a:r>
            <a:endParaRPr lang="nl-NL" sz="4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buNone/>
            </a:pPr>
            <a:br>
              <a:rPr lang="nl-NL" sz="4800" dirty="0"/>
            </a:br>
            <a:br>
              <a:rPr lang="nl-NL" sz="4800" dirty="0"/>
            </a:br>
            <a:br>
              <a:rPr lang="nl-NL" sz="4800" dirty="0"/>
            </a:br>
            <a:br>
              <a:rPr lang="nl-NL" sz="4800" dirty="0"/>
            </a:br>
            <a:br>
              <a:rPr lang="nl-NL" sz="4800" dirty="0"/>
            </a:br>
            <a:br>
              <a:rPr lang="nl-NL" sz="4800" dirty="0"/>
            </a:br>
            <a:br>
              <a:rPr lang="nl-NL" sz="4800" dirty="0"/>
            </a:br>
            <a:br>
              <a:rPr lang="nl-NL" sz="3600" dirty="0"/>
            </a:br>
            <a:br>
              <a:rPr lang="nl-NL" sz="4800" dirty="0"/>
            </a:br>
            <a:br>
              <a:rPr lang="nl-NL" sz="3600" dirty="0"/>
            </a:br>
            <a:br>
              <a:rPr lang="nl-NL" sz="4800" dirty="0"/>
            </a:br>
            <a:br>
              <a:rPr lang="nl-NL" sz="3600" dirty="0"/>
            </a:b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59027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800" b="1" i="0" u="none" strike="noStrike" dirty="0">
                <a:solidFill>
                  <a:srgbClr val="000000"/>
                </a:solidFill>
                <a:effectLst/>
                <a:latin typeface="Ubuntu" panose="020B0504030602030204" pitchFamily="34" charset="0"/>
              </a:rPr>
              <a:t>Wetslezing: </a:t>
            </a:r>
            <a:r>
              <a:rPr lang="nl-NL" sz="2800" b="0" i="0" u="none" strike="noStrike" dirty="0">
                <a:solidFill>
                  <a:srgbClr val="000000"/>
                </a:solidFill>
                <a:effectLst/>
                <a:latin typeface="Ubuntu" panose="020B0504030602030204" pitchFamily="34" charset="0"/>
              </a:rPr>
              <a:t>De Tien Woorden in een bewerking van Karel Eijkman</a:t>
            </a:r>
            <a:endParaRPr lang="nl-NL" sz="2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1 Ik ben de Heer, jullie God. Ik heb jullie vrijgemaakt uit een onvrij land.</a:t>
            </a:r>
            <a:r>
              <a:rPr lang="nl-NL" dirty="0">
                <a:solidFill>
                  <a:srgbClr val="000000"/>
                </a:solidFill>
                <a:latin typeface="Ubuntu" panose="020B0504030602030204" pitchFamily="34" charset="0"/>
              </a:rPr>
              <a:t> </a:t>
            </a: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Houd je dan ook aan je bevrijder.</a:t>
            </a:r>
            <a:r>
              <a:rPr lang="nl-NL" dirty="0">
                <a:solidFill>
                  <a:srgbClr val="000000"/>
                </a:solidFill>
                <a:latin typeface="Ubuntu" panose="020B0504030602030204" pitchFamily="34" charset="0"/>
              </a:rPr>
              <a:t> </a:t>
            </a:r>
            <a:r>
              <a:rPr lang="nl-NL" b="0" i="0" u="none" strike="noStrike" dirty="0">
                <a:solidFill>
                  <a:srgbClr val="000000"/>
                </a:solidFill>
                <a:effectLst/>
                <a:latin typeface="Ubuntu" panose="020B0504030602030204" pitchFamily="34" charset="0"/>
              </a:rPr>
              <a:t>En zorg ervoor dat je vrij blijft van andere goden.</a:t>
            </a:r>
          </a:p>
          <a:p>
            <a:pPr marL="152396" indent="0" algn="l" rtl="0">
              <a:spcBef>
                <a:spcPts val="0"/>
              </a:spcBef>
              <a:spcAft>
                <a:spcPts val="0"/>
              </a:spcAft>
              <a:buNone/>
            </a:pPr>
            <a:endParaRPr lang="nl-NL" b="0" i="0" u="none" strike="noStrike" dirty="0">
              <a:solidFill>
                <a:srgbClr val="000000"/>
              </a:solidFill>
              <a:effectLst/>
              <a:latin typeface="Ubuntu" panose="020B0504030602030204" pitchFamily="34" charset="0"/>
            </a:endParaRP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2 Probeer mij niet uit te tekenen.</a:t>
            </a:r>
            <a:r>
              <a:rPr lang="nl-NL" dirty="0">
                <a:solidFill>
                  <a:srgbClr val="000000"/>
                </a:solidFill>
                <a:latin typeface="Ubuntu" panose="020B0504030602030204" pitchFamily="34" charset="0"/>
              </a:rPr>
              <a:t> </a:t>
            </a: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Dat betekent ook dat je niet mag beweren dat je precies weet hoe God is en hoe Hij eruitziet.</a:t>
            </a:r>
          </a:p>
          <a:p>
            <a:pPr marL="152396" indent="0" algn="l" rtl="0">
              <a:spcBef>
                <a:spcPts val="0"/>
              </a:spcBef>
              <a:spcAft>
                <a:spcPts val="0"/>
              </a:spcAft>
              <a:buNone/>
            </a:pPr>
            <a:endParaRPr lang="nl-NL" b="0" i="0" u="none" strike="noStrike" dirty="0">
              <a:solidFill>
                <a:srgbClr val="000000"/>
              </a:solidFill>
              <a:effectLst/>
              <a:latin typeface="Ubuntu" panose="020B0504030602030204" pitchFamily="34" charset="0"/>
            </a:endParaRP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3 Noem mijn naam niet bij dingen waar ik niet mee te maken wil hebben.</a:t>
            </a:r>
            <a:r>
              <a:rPr lang="nl-NL" dirty="0">
                <a:solidFill>
                  <a:srgbClr val="000000"/>
                </a:solidFill>
                <a:latin typeface="Ubuntu" panose="020B0504030602030204" pitchFamily="34" charset="0"/>
              </a:rPr>
              <a:t> </a:t>
            </a: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Dat betekent dat je voorzichtig moet zijn met dat woord God.</a:t>
            </a:r>
            <a:endParaRPr lang="nl-NL" dirty="0">
              <a:latin typeface="Ubuntu" panose="020B0504030602030204" pitchFamily="34" charset="0"/>
            </a:endParaRPr>
          </a:p>
        </p:txBody>
      </p:sp>
    </p:spTree>
    <p:extLst>
      <p:ext uri="{BB962C8B-B14F-4D97-AF65-F5344CB8AC3E}">
        <p14:creationId xmlns:p14="http://schemas.microsoft.com/office/powerpoint/2010/main" val="90210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800" b="1" i="0" u="none" strike="noStrike" dirty="0">
                <a:solidFill>
                  <a:srgbClr val="000000"/>
                </a:solidFill>
                <a:effectLst/>
                <a:latin typeface="Ubuntu" panose="020B0504030602030204" pitchFamily="34" charset="0"/>
              </a:rPr>
              <a:t>Wetslezing: </a:t>
            </a:r>
            <a:r>
              <a:rPr lang="nl-NL" sz="2800" b="0" i="0" u="none" strike="noStrike" dirty="0">
                <a:solidFill>
                  <a:srgbClr val="000000"/>
                </a:solidFill>
                <a:effectLst/>
                <a:latin typeface="Ubuntu" panose="020B0504030602030204" pitchFamily="34" charset="0"/>
              </a:rPr>
              <a:t>De Tien Woorden in een bewerking van Karel Eijkman</a:t>
            </a:r>
            <a:endParaRPr lang="nl-NL" sz="2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buNone/>
            </a:pPr>
            <a:r>
              <a:rPr lang="nl-NL" b="0" i="0" u="none" strike="noStrike" dirty="0">
                <a:solidFill>
                  <a:srgbClr val="000000"/>
                </a:solidFill>
                <a:effectLst/>
                <a:latin typeface="Ubuntu" panose="020B0504030602030204" pitchFamily="34" charset="0"/>
              </a:rPr>
              <a:t>4 Vier een dag in de week als mijn dag. </a:t>
            </a:r>
          </a:p>
          <a:p>
            <a:pPr marL="152396" indent="0">
              <a:buNone/>
            </a:pPr>
            <a:r>
              <a:rPr lang="nl-NL" b="0" i="0" u="none" strike="noStrike" dirty="0">
                <a:solidFill>
                  <a:srgbClr val="000000"/>
                </a:solidFill>
                <a:effectLst/>
                <a:latin typeface="Ubuntu" panose="020B0504030602030204" pitchFamily="34" charset="0"/>
              </a:rPr>
              <a:t>Dat betekent dat het een vrije dag is. Op zo'n dag moet je alle mensen die voor je werken, vrij geven.</a:t>
            </a:r>
          </a:p>
          <a:p>
            <a:pPr marL="152396" indent="0">
              <a:buNone/>
            </a:pPr>
            <a:endParaRPr lang="nl-NL" b="0" i="0" u="none" strike="noStrike" dirty="0">
              <a:solidFill>
                <a:srgbClr val="000000"/>
              </a:solidFill>
              <a:effectLst/>
            </a:endParaRPr>
          </a:p>
          <a:p>
            <a:pPr marL="152396" indent="0">
              <a:buNone/>
            </a:pPr>
            <a:r>
              <a:rPr lang="nl-NL" b="0" i="0" u="none" strike="noStrike" dirty="0">
                <a:solidFill>
                  <a:srgbClr val="000000"/>
                </a:solidFill>
                <a:effectLst/>
                <a:latin typeface="Ubuntu" panose="020B0504030602030204" pitchFamily="34" charset="0"/>
              </a:rPr>
              <a:t>5 Houd je vader en moeder in ere.</a:t>
            </a:r>
            <a:r>
              <a:rPr lang="nl-NL" dirty="0">
                <a:solidFill>
                  <a:srgbClr val="000000"/>
                </a:solidFill>
              </a:rPr>
              <a:t> </a:t>
            </a:r>
          </a:p>
          <a:p>
            <a:pPr marL="152396" indent="0">
              <a:buNone/>
            </a:pPr>
            <a:r>
              <a:rPr lang="nl-NL" b="0" i="0" u="none" strike="noStrike" dirty="0">
                <a:solidFill>
                  <a:srgbClr val="000000"/>
                </a:solidFill>
                <a:effectLst/>
                <a:latin typeface="Ubuntu" panose="020B0504030602030204" pitchFamily="34" charset="0"/>
              </a:rPr>
              <a:t>Want als je dat niet doet, als je oudere mens en maar laat zitten dan zorg je er niet voor dat ze vrij kunnen zijn.</a:t>
            </a:r>
          </a:p>
          <a:p>
            <a:pPr marL="152396" indent="0">
              <a:buNone/>
            </a:pPr>
            <a:endParaRPr lang="nl-NL" b="0" i="0" u="none" strike="noStrike" dirty="0">
              <a:solidFill>
                <a:srgbClr val="000000"/>
              </a:solidFill>
              <a:effectLst/>
            </a:endParaRPr>
          </a:p>
          <a:p>
            <a:pPr marL="152396" indent="0">
              <a:buNone/>
            </a:pPr>
            <a:r>
              <a:rPr lang="nl-NL" b="0" i="0" u="none" strike="noStrike" dirty="0">
                <a:solidFill>
                  <a:srgbClr val="000000"/>
                </a:solidFill>
                <a:effectLst/>
                <a:latin typeface="Ubuntu" panose="020B0504030602030204" pitchFamily="34" charset="0"/>
              </a:rPr>
              <a:t>6 Sla niemand dood. </a:t>
            </a:r>
          </a:p>
          <a:p>
            <a:pPr marL="152396" indent="0">
              <a:buNone/>
            </a:pPr>
            <a:r>
              <a:rPr lang="nl-NL" b="0" i="0" u="none" strike="noStrike" dirty="0">
                <a:solidFill>
                  <a:srgbClr val="000000"/>
                </a:solidFill>
                <a:effectLst/>
                <a:latin typeface="Ubuntu" panose="020B0504030602030204" pitchFamily="34" charset="0"/>
              </a:rPr>
              <a:t>Dat betekent ook dat je elkaar niet in de steek laat.</a:t>
            </a:r>
            <a:r>
              <a:rPr lang="nl-NL" dirty="0">
                <a:solidFill>
                  <a:srgbClr val="000000"/>
                </a:solidFill>
              </a:rPr>
              <a:t> </a:t>
            </a:r>
            <a:r>
              <a:rPr lang="nl-NL" b="0" i="0" u="none" strike="noStrike" dirty="0">
                <a:solidFill>
                  <a:srgbClr val="000000"/>
                </a:solidFill>
                <a:effectLst/>
                <a:latin typeface="Ubuntu" panose="020B0504030602030204" pitchFamily="34" charset="0"/>
              </a:rPr>
              <a:t>God gaf ons de kans om te leven.</a:t>
            </a:r>
            <a:r>
              <a:rPr lang="nl-NL" dirty="0">
                <a:solidFill>
                  <a:srgbClr val="000000"/>
                </a:solidFill>
              </a:rPr>
              <a:t> </a:t>
            </a:r>
            <a:r>
              <a:rPr lang="nl-NL" b="0" i="0" u="none" strike="noStrike" dirty="0">
                <a:solidFill>
                  <a:srgbClr val="000000"/>
                </a:solidFill>
                <a:effectLst/>
                <a:latin typeface="Ubuntu" panose="020B0504030602030204" pitchFamily="34" charset="0"/>
              </a:rPr>
              <a:t>Dus mag je elkaar het leven niet onmogelijk maken.</a:t>
            </a:r>
            <a:endParaRPr lang="nl-NL" b="0" i="0" u="none" strike="noStrike" dirty="0">
              <a:solidFill>
                <a:srgbClr val="000000"/>
              </a:solidFill>
              <a:effectLst/>
            </a:endParaRPr>
          </a:p>
          <a:p>
            <a:pPr marL="152396" indent="0">
              <a:buNone/>
            </a:pPr>
            <a:br>
              <a:rPr lang="nl-NL" sz="2400" dirty="0"/>
            </a:br>
            <a:br>
              <a:rPr lang="nl-NL" sz="2400" dirty="0"/>
            </a:br>
            <a:br>
              <a:rPr lang="nl-NL" sz="2400" dirty="0"/>
            </a:br>
            <a:br>
              <a:rPr lang="nl-NL" sz="2400" dirty="0"/>
            </a:br>
            <a:endParaRPr lang="nl-NL" sz="3600" b="0" i="0" u="none" strike="noStrike" dirty="0">
              <a:solidFill>
                <a:srgbClr val="000000"/>
              </a:solidFill>
              <a:effectLst/>
            </a:endParaRPr>
          </a:p>
          <a:p>
            <a:pPr marL="152396" indent="0">
              <a:buNone/>
            </a:pPr>
            <a:br>
              <a:rPr lang="nl-NL" sz="3600" dirty="0"/>
            </a:br>
            <a:br>
              <a:rPr lang="nl-NL" sz="3600" dirty="0"/>
            </a:br>
            <a:br>
              <a:rPr lang="nl-NL" sz="3600" dirty="0"/>
            </a:br>
            <a:br>
              <a:rPr lang="nl-NL" sz="3600" dirty="0"/>
            </a:br>
            <a:br>
              <a:rPr lang="nl-NL" sz="4800" dirty="0"/>
            </a:br>
            <a:br>
              <a:rPr lang="nl-NL" sz="4800" dirty="0"/>
            </a:br>
            <a:br>
              <a:rPr lang="nl-NL" sz="4800" dirty="0"/>
            </a:br>
            <a:br>
              <a:rPr lang="nl-NL" sz="4800" dirty="0"/>
            </a:br>
            <a:br>
              <a:rPr lang="nl-NL" sz="4800" dirty="0"/>
            </a:br>
            <a:br>
              <a:rPr lang="nl-NL" sz="3600" dirty="0"/>
            </a:br>
            <a:br>
              <a:rPr lang="nl-NL" sz="4800" dirty="0"/>
            </a:br>
            <a:br>
              <a:rPr lang="nl-NL" sz="3600" dirty="0"/>
            </a:br>
            <a:br>
              <a:rPr lang="nl-NL" sz="4800" dirty="0"/>
            </a:br>
            <a:br>
              <a:rPr lang="nl-NL" sz="3600" dirty="0"/>
            </a:b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414969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800" b="1" i="0" u="none" strike="noStrike" dirty="0">
                <a:solidFill>
                  <a:srgbClr val="000000"/>
                </a:solidFill>
                <a:effectLst/>
                <a:latin typeface="Ubuntu" panose="020B0504030602030204" pitchFamily="34" charset="0"/>
              </a:rPr>
              <a:t>Wetslezing: </a:t>
            </a:r>
            <a:r>
              <a:rPr lang="nl-NL" sz="2800" b="0" i="0" u="none" strike="noStrike" dirty="0">
                <a:solidFill>
                  <a:srgbClr val="000000"/>
                </a:solidFill>
                <a:effectLst/>
                <a:latin typeface="Ubuntu" panose="020B0504030602030204" pitchFamily="34" charset="0"/>
              </a:rPr>
              <a:t>De Tien Woorden in een bewerking van Karel Eijkman</a:t>
            </a:r>
            <a:endParaRPr lang="nl-NL" sz="2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7 Blijf trouw aan de mensen van wie je houdt.</a:t>
            </a:r>
            <a:endParaRPr lang="nl-NL" b="0" i="0" u="none" strike="noStrike" dirty="0">
              <a:solidFill>
                <a:srgbClr val="000000"/>
              </a:solidFill>
              <a:effectLst/>
            </a:endParaRPr>
          </a:p>
          <a:p>
            <a:pPr marL="11" indent="0" algn="l" rtl="0">
              <a:spcBef>
                <a:spcPts val="0"/>
              </a:spcBef>
              <a:spcAft>
                <a:spcPts val="0"/>
              </a:spcAft>
              <a:buNone/>
            </a:pPr>
            <a:r>
              <a:rPr lang="nl-NL" b="0" i="0" u="none" strike="noStrike" dirty="0">
                <a:solidFill>
                  <a:srgbClr val="000000"/>
                </a:solidFill>
                <a:effectLst/>
                <a:latin typeface="Ubuntu" panose="020B0504030602030204" pitchFamily="34" charset="0"/>
              </a:rPr>
              <a:t>Dat betekent ook dat mensen zuinig moeten zijn op mensen die van elkaar houden.</a:t>
            </a:r>
            <a:r>
              <a:rPr lang="nl-NL" dirty="0">
                <a:solidFill>
                  <a:srgbClr val="000000"/>
                </a:solidFill>
              </a:rPr>
              <a:t> </a:t>
            </a:r>
            <a:r>
              <a:rPr lang="nl-NL" b="0" i="0" u="none" strike="noStrike" dirty="0">
                <a:solidFill>
                  <a:srgbClr val="000000"/>
                </a:solidFill>
                <a:effectLst/>
                <a:latin typeface="Ubuntu" panose="020B0504030602030204" pitchFamily="34" charset="0"/>
              </a:rPr>
              <a:t>Als God een God is, die van de mensen houdt, moeten de mensen ervoor zorgen dat mensen van elkaar kunnen houden.</a:t>
            </a:r>
          </a:p>
          <a:p>
            <a:pPr marL="11" indent="0" algn="l" rtl="0">
              <a:spcBef>
                <a:spcPts val="0"/>
              </a:spcBef>
              <a:spcAft>
                <a:spcPts val="1000"/>
              </a:spcAft>
              <a:buNone/>
            </a:pPr>
            <a:endParaRPr lang="nl-NL" b="0" i="0" u="none" strike="noStrike" dirty="0">
              <a:solidFill>
                <a:srgbClr val="000000"/>
              </a:solidFill>
              <a:effectLst/>
            </a:endParaRP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8 Steel niet. </a:t>
            </a:r>
            <a:endParaRPr lang="nl-NL" b="0" i="0" u="none" strike="noStrike" dirty="0">
              <a:solidFill>
                <a:srgbClr val="000000"/>
              </a:solidFill>
              <a:effectLst/>
            </a:endParaRPr>
          </a:p>
          <a:p>
            <a:pPr marL="11" indent="0" algn="l" rtl="0">
              <a:spcBef>
                <a:spcPts val="0"/>
              </a:spcBef>
              <a:spcAft>
                <a:spcPts val="1000"/>
              </a:spcAft>
              <a:buNone/>
            </a:pPr>
            <a:r>
              <a:rPr lang="nl-NL" b="0" i="0" u="none" strike="noStrike" dirty="0">
                <a:solidFill>
                  <a:srgbClr val="000000"/>
                </a:solidFill>
                <a:effectLst/>
                <a:latin typeface="Ubuntu" panose="020B0504030602030204" pitchFamily="34" charset="0"/>
              </a:rPr>
              <a:t>Als de God die ons in de woestijn genoeg te vinden geeft om van te leven, onze God is, dan mag je niet voor jezelf inpikken wat van iedereen is.</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p>
        </p:txBody>
      </p:sp>
    </p:spTree>
    <p:extLst>
      <p:ext uri="{BB962C8B-B14F-4D97-AF65-F5344CB8AC3E}">
        <p14:creationId xmlns:p14="http://schemas.microsoft.com/office/powerpoint/2010/main" val="203065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800" b="1" i="0" u="none" strike="noStrike" dirty="0">
                <a:solidFill>
                  <a:srgbClr val="000000"/>
                </a:solidFill>
                <a:effectLst/>
                <a:latin typeface="Ubuntu" panose="020B0504030602030204" pitchFamily="34" charset="0"/>
              </a:rPr>
              <a:t>Wetslezing: </a:t>
            </a:r>
            <a:r>
              <a:rPr lang="nl-NL" sz="2800" b="0" i="0" u="none" strike="noStrike" dirty="0">
                <a:solidFill>
                  <a:srgbClr val="000000"/>
                </a:solidFill>
                <a:effectLst/>
                <a:latin typeface="Ubuntu" panose="020B0504030602030204" pitchFamily="34" charset="0"/>
              </a:rPr>
              <a:t>De Tien Woorden in een bewerking van Karel Eijkman</a:t>
            </a:r>
            <a:endParaRPr lang="nl-NL" sz="2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sz="3200" b="0" i="0" u="none" strike="noStrike" dirty="0">
                <a:solidFill>
                  <a:srgbClr val="000000"/>
                </a:solidFill>
                <a:effectLst/>
                <a:latin typeface="Ubuntu" panose="020B0504030602030204" pitchFamily="34" charset="0"/>
              </a:rPr>
              <a:t>9 Spreek niet vals. </a:t>
            </a:r>
            <a:endParaRPr lang="nl-NL" sz="3200" b="0" i="0" u="none" strike="noStrike" dirty="0">
              <a:solidFill>
                <a:srgbClr val="000000"/>
              </a:solidFill>
              <a:effectLst/>
            </a:endParaRPr>
          </a:p>
          <a:p>
            <a:pPr marL="11" indent="0" algn="l" rtl="0">
              <a:spcBef>
                <a:spcPts val="0"/>
              </a:spcBef>
              <a:spcAft>
                <a:spcPts val="1000"/>
              </a:spcAft>
              <a:buNone/>
            </a:pPr>
            <a:r>
              <a:rPr lang="nl-NL" sz="3200" b="0" i="0" u="none" strike="noStrike" dirty="0">
                <a:solidFill>
                  <a:srgbClr val="000000"/>
                </a:solidFill>
                <a:effectLst/>
                <a:latin typeface="Ubuntu" panose="020B0504030602030204" pitchFamily="34" charset="0"/>
              </a:rPr>
              <a:t>Dat betekent dat je nooit een ander mag verraden door hem verdacht te maken. Als we God willen vertrouwen op zijn woord, maar we kunnen elkaar niet vertrouwen, dan worden we nooit vrij voor elkaar.</a:t>
            </a:r>
          </a:p>
          <a:p>
            <a:pPr marL="11" indent="0" algn="l" rtl="0">
              <a:spcBef>
                <a:spcPts val="0"/>
              </a:spcBef>
              <a:spcAft>
                <a:spcPts val="1000"/>
              </a:spcAft>
              <a:buNone/>
            </a:pPr>
            <a:endParaRPr lang="nl-NL" sz="3200" b="0" i="0" u="none" strike="noStrike" dirty="0">
              <a:solidFill>
                <a:srgbClr val="000000"/>
              </a:solidFill>
              <a:effectLst/>
            </a:endParaRPr>
          </a:p>
          <a:p>
            <a:pPr marL="152396" indent="0" algn="l" rtl="0">
              <a:spcBef>
                <a:spcPts val="0"/>
              </a:spcBef>
              <a:spcAft>
                <a:spcPts val="0"/>
              </a:spcAft>
              <a:buNone/>
            </a:pPr>
            <a:r>
              <a:rPr lang="nl-NL" sz="3200" b="0" i="0" u="none" strike="noStrike" dirty="0">
                <a:solidFill>
                  <a:srgbClr val="000000"/>
                </a:solidFill>
                <a:effectLst/>
                <a:latin typeface="Ubuntu" panose="020B0504030602030204" pitchFamily="34" charset="0"/>
              </a:rPr>
              <a:t>10 Wil niet altijd hetzelfde hebben wat bij een ander hoort.</a:t>
            </a:r>
            <a:endParaRPr lang="nl-NL" sz="3200" b="0" i="0" u="none" strike="noStrike" dirty="0">
              <a:solidFill>
                <a:srgbClr val="000000"/>
              </a:solidFill>
              <a:effectLst/>
            </a:endParaRPr>
          </a:p>
          <a:p>
            <a:pPr marL="11" indent="0" algn="l" rtl="0">
              <a:spcBef>
                <a:spcPts val="0"/>
              </a:spcBef>
              <a:spcAft>
                <a:spcPts val="1000"/>
              </a:spcAft>
              <a:buNone/>
            </a:pPr>
            <a:r>
              <a:rPr lang="nl-NL" sz="3200" b="0" i="0" u="none" strike="noStrike" dirty="0">
                <a:solidFill>
                  <a:srgbClr val="000000"/>
                </a:solidFill>
                <a:effectLst/>
                <a:latin typeface="Ubuntu" panose="020B0504030602030204" pitchFamily="34" charset="0"/>
              </a:rPr>
              <a:t>Dat betekent ook: je moet niet altijd zo willen zijn als een ander is.'</a:t>
            </a:r>
            <a:endParaRPr lang="nl-NL" sz="3200" b="0" i="0" u="none" strike="noStrike" dirty="0">
              <a:solidFill>
                <a:srgbClr val="000000"/>
              </a:solidFill>
              <a:effectLst/>
            </a:endParaRPr>
          </a:p>
          <a:p>
            <a:pPr marL="152396" indent="0">
              <a:buNone/>
            </a:pP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endParaRPr lang="nl-NL" sz="3200" dirty="0"/>
          </a:p>
        </p:txBody>
      </p:sp>
    </p:spTree>
    <p:extLst>
      <p:ext uri="{BB962C8B-B14F-4D97-AF65-F5344CB8AC3E}">
        <p14:creationId xmlns:p14="http://schemas.microsoft.com/office/powerpoint/2010/main" val="310158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800" b="1" i="0" u="none" strike="noStrike" dirty="0">
                <a:solidFill>
                  <a:srgbClr val="000000"/>
                </a:solidFill>
                <a:effectLst/>
                <a:latin typeface="Ubuntu" panose="020B0504030602030204" pitchFamily="34" charset="0"/>
              </a:rPr>
              <a:t>Wetslezing: </a:t>
            </a:r>
            <a:r>
              <a:rPr lang="nl-NL" sz="2800" b="0" i="0" u="none" strike="noStrike" dirty="0">
                <a:solidFill>
                  <a:srgbClr val="000000"/>
                </a:solidFill>
                <a:effectLst/>
                <a:latin typeface="Ubuntu" panose="020B0504030602030204" pitchFamily="34" charset="0"/>
              </a:rPr>
              <a:t>De Tien Woorden in een bewerking van Karel Eijkman</a:t>
            </a:r>
            <a:endParaRPr lang="nl-NL" sz="2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1000"/>
              </a:spcAft>
              <a:buNone/>
            </a:pPr>
            <a:r>
              <a:rPr lang="nl-NL" b="0" i="0" u="none" strike="noStrike" dirty="0">
                <a:solidFill>
                  <a:srgbClr val="000000"/>
                </a:solidFill>
                <a:effectLst/>
                <a:latin typeface="Ubuntu" panose="020B0504030602030204" pitchFamily="34" charset="0"/>
              </a:rPr>
              <a:t>En toen Mozes deze tien gezegdes, die in de bijbel de tien geboden worden genoemd, allemaal had opgenoemd, zei hij:</a:t>
            </a:r>
            <a:endParaRPr lang="nl-NL" b="0" i="0" u="none" strike="noStrike" dirty="0">
              <a:solidFill>
                <a:srgbClr val="000000"/>
              </a:solidFill>
              <a:effectLst/>
            </a:endParaRP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'Het belangrijkste is dit: God heeft ons vrijgemaakt. Houd je aan die God.</a:t>
            </a:r>
            <a:endParaRPr lang="nl-NL" b="0" i="0" u="none" strike="noStrike" dirty="0">
              <a:solidFill>
                <a:srgbClr val="000000"/>
              </a:solidFill>
              <a:effectLst/>
            </a:endParaRP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En dat betekent ook: Houd van de mensen.</a:t>
            </a:r>
            <a:endParaRPr lang="nl-NL" b="0" i="0" u="none" strike="noStrike" dirty="0">
              <a:solidFill>
                <a:srgbClr val="000000"/>
              </a:solidFill>
              <a:effectLst/>
            </a:endParaRP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De vraag is nu of jullie dit willen. Als jullie het niet willen, kan het niet.'</a:t>
            </a:r>
            <a:endParaRPr lang="nl-NL" b="0" i="0" u="none" strike="noStrike" dirty="0">
              <a:solidFill>
                <a:srgbClr val="000000"/>
              </a:solidFill>
              <a:effectLst/>
            </a:endParaRPr>
          </a:p>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En toen zei het hele volk: 'Ja, hier willen wij aan meedoen.'</a:t>
            </a:r>
            <a:endParaRPr lang="nl-NL" b="0" i="0" u="none" strike="noStrike" dirty="0">
              <a:solidFill>
                <a:srgbClr val="000000"/>
              </a:solidFill>
              <a:effectLst/>
            </a:endParaRPr>
          </a:p>
          <a:p>
            <a:pPr marL="152396" indent="0" algn="l" rtl="0">
              <a:spcBef>
                <a:spcPts val="0"/>
              </a:spcBef>
              <a:spcAft>
                <a:spcPts val="1000"/>
              </a:spcAft>
              <a:buNone/>
            </a:pPr>
            <a:r>
              <a:rPr lang="nl-NL" b="0" i="0" u="none" strike="noStrike" dirty="0">
                <a:solidFill>
                  <a:srgbClr val="000000"/>
                </a:solidFill>
                <a:effectLst/>
                <a:latin typeface="Ubuntu" panose="020B0504030602030204" pitchFamily="34" charset="0"/>
              </a:rPr>
              <a:t>En dat is de eerste grote afspraak geworden tussen God en de mensen.</a:t>
            </a:r>
            <a:endParaRPr lang="nl-NL" b="0" i="0" u="none" strike="noStrike" dirty="0">
              <a:solidFill>
                <a:srgbClr val="000000"/>
              </a:solidFill>
              <a:effectLst/>
            </a:endParaRPr>
          </a:p>
          <a:p>
            <a:pPr marL="152396" indent="0" algn="r" rtl="0">
              <a:spcBef>
                <a:spcPts val="0"/>
              </a:spcBef>
              <a:spcAft>
                <a:spcPts val="1000"/>
              </a:spcAft>
              <a:buNone/>
            </a:pPr>
            <a:r>
              <a:rPr lang="nl-NL" b="0" i="1" u="none" strike="noStrike" dirty="0">
                <a:solidFill>
                  <a:srgbClr val="000000"/>
                </a:solidFill>
                <a:effectLst/>
                <a:latin typeface="Ubuntu" panose="020B0504030602030204" pitchFamily="34" charset="0"/>
              </a:rPr>
              <a:t>Uit ‘Woord voor woord’</a:t>
            </a:r>
            <a:endParaRPr lang="nl-NL" b="0" i="0" u="none" strike="noStrike" dirty="0">
              <a:solidFill>
                <a:srgbClr val="000000"/>
              </a:solidFill>
              <a:effectLst/>
            </a:endParaRPr>
          </a:p>
          <a:p>
            <a:pPr marL="152396" indent="0">
              <a:buNone/>
            </a:pP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p>
        </p:txBody>
      </p:sp>
    </p:spTree>
    <p:extLst>
      <p:ext uri="{BB962C8B-B14F-4D97-AF65-F5344CB8AC3E}">
        <p14:creationId xmlns:p14="http://schemas.microsoft.com/office/powerpoint/2010/main" val="252053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4800" b="1" i="0" u="none" strike="noStrike" dirty="0">
                <a:solidFill>
                  <a:srgbClr val="000000"/>
                </a:solidFill>
                <a:effectLst/>
                <a:latin typeface="Ubuntu" panose="020B0504030602030204" pitchFamily="34" charset="0"/>
              </a:rPr>
              <a:t>Lied: gezang 518: 1 en 2</a:t>
            </a:r>
            <a:endParaRPr lang="nl-NL" sz="4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5400" b="0" i="0" u="none" strike="noStrike" dirty="0">
                <a:solidFill>
                  <a:srgbClr val="000000"/>
                </a:solidFill>
                <a:effectLst/>
                <a:latin typeface="Ubuntu" panose="020B0504030602030204" pitchFamily="34" charset="0"/>
              </a:rPr>
              <a:t>Hoe helder staat de morgenster,</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en straalt mij tegen van zo ver,</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de luister van mijn leven.</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Kom tot mij, zoon van David, kom,</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mijn koning en mijn bruidegom,</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mijn hart wil ik U geven.</a:t>
            </a:r>
            <a:endParaRPr lang="nl-NL" sz="5400" b="0" i="0" u="none" strike="noStrike" dirty="0">
              <a:solidFill>
                <a:srgbClr val="000000"/>
              </a:solidFill>
              <a:effectLst/>
            </a:endParaRPr>
          </a:p>
          <a:p>
            <a:pPr marL="152396" indent="0">
              <a:buNone/>
            </a:pPr>
            <a:br>
              <a:rPr lang="nl-NL" sz="5400" dirty="0"/>
            </a:br>
            <a:br>
              <a:rPr lang="nl-NL" sz="5400" dirty="0"/>
            </a:br>
            <a:endParaRPr lang="nl-NL" sz="5400" dirty="0"/>
          </a:p>
        </p:txBody>
      </p:sp>
    </p:spTree>
    <p:extLst>
      <p:ext uri="{BB962C8B-B14F-4D97-AF65-F5344CB8AC3E}">
        <p14:creationId xmlns:p14="http://schemas.microsoft.com/office/powerpoint/2010/main" val="25606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4800" b="1" i="0" u="none" strike="noStrike" dirty="0">
                <a:solidFill>
                  <a:srgbClr val="000000"/>
                </a:solidFill>
                <a:effectLst/>
                <a:latin typeface="Ubuntu" panose="020B0504030602030204" pitchFamily="34" charset="0"/>
              </a:rPr>
              <a:t>Lied: gezang 518: 1 en 2</a:t>
            </a:r>
            <a:endParaRPr lang="nl-NL" sz="4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Lieflijk,</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vriendelijk,</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schoon en heerlijk,</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zo begeerlijk,</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mild in ’t geven,</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stralend, vorstelijk verheven.</a:t>
            </a:r>
            <a:endParaRPr lang="nl-NL" sz="5400" b="0" i="0" u="none" strike="noStrike" dirty="0">
              <a:solidFill>
                <a:srgbClr val="000000"/>
              </a:solidFill>
              <a:effectLst/>
            </a:endParaRPr>
          </a:p>
          <a:p>
            <a:pPr marL="152396" indent="0">
              <a:buNone/>
            </a:pPr>
            <a:br>
              <a:rPr lang="nl-NL" sz="5400" dirty="0"/>
            </a:br>
            <a:br>
              <a:rPr lang="nl-NL" sz="5400" dirty="0"/>
            </a:br>
            <a:br>
              <a:rPr lang="nl-NL" sz="5400" dirty="0"/>
            </a:br>
            <a:br>
              <a:rPr lang="nl-NL" sz="5400" dirty="0"/>
            </a:br>
            <a:endParaRPr lang="nl-NL" sz="5400" dirty="0"/>
          </a:p>
        </p:txBody>
      </p:sp>
    </p:spTree>
    <p:extLst>
      <p:ext uri="{BB962C8B-B14F-4D97-AF65-F5344CB8AC3E}">
        <p14:creationId xmlns:p14="http://schemas.microsoft.com/office/powerpoint/2010/main" val="34758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4800" b="1" i="0" u="none" strike="noStrike" dirty="0">
                <a:solidFill>
                  <a:srgbClr val="000000"/>
                </a:solidFill>
                <a:effectLst/>
                <a:latin typeface="Ubuntu" panose="020B0504030602030204" pitchFamily="34" charset="0"/>
              </a:rPr>
              <a:t>Lied: gezang 518: 1 en 2</a:t>
            </a:r>
            <a:endParaRPr lang="nl-NL" sz="4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5400" b="0" i="0" u="none" strike="noStrike" dirty="0">
                <a:solidFill>
                  <a:srgbClr val="000000"/>
                </a:solidFill>
                <a:effectLst/>
                <a:latin typeface="Ubuntu" panose="020B0504030602030204" pitchFamily="34" charset="0"/>
              </a:rPr>
              <a:t>Gij zijt mijn parel en mijn kroon,</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o Zoon van God, Maria’s zoon,</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een hooggeboren koning.</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O lelie die mijn hart bekoort,</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uw zoete evangeliewoord,</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is louter melk en honing.</a:t>
            </a:r>
            <a:endParaRPr lang="nl-NL" sz="5400" b="0" i="0" u="none" strike="noStrike" dirty="0">
              <a:solidFill>
                <a:srgbClr val="000000"/>
              </a:solidFill>
              <a:effectLst/>
            </a:endParaRPr>
          </a:p>
          <a:p>
            <a:pPr marL="152396" indent="0">
              <a:buNone/>
            </a:pPr>
            <a:br>
              <a:rPr lang="nl-NL" sz="5400" dirty="0"/>
            </a:br>
            <a:br>
              <a:rPr lang="nl-NL" sz="5400" dirty="0"/>
            </a:br>
            <a:br>
              <a:rPr lang="nl-NL" sz="5400" dirty="0"/>
            </a:br>
            <a:br>
              <a:rPr lang="nl-NL" sz="5400" dirty="0"/>
            </a:br>
            <a:br>
              <a:rPr lang="nl-NL" sz="5400" dirty="0"/>
            </a:br>
            <a:br>
              <a:rPr lang="nl-NL" sz="5400" dirty="0"/>
            </a:br>
            <a:endParaRPr lang="nl-NL" sz="5400" dirty="0"/>
          </a:p>
        </p:txBody>
      </p:sp>
    </p:spTree>
    <p:extLst>
      <p:ext uri="{BB962C8B-B14F-4D97-AF65-F5344CB8AC3E}">
        <p14:creationId xmlns:p14="http://schemas.microsoft.com/office/powerpoint/2010/main" val="26854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56AE6-8071-395A-D00A-C4A8B7384A79}"/>
              </a:ext>
            </a:extLst>
          </p:cNvPr>
          <p:cNvSpPr>
            <a:spLocks noGrp="1"/>
          </p:cNvSpPr>
          <p:nvPr>
            <p:ph type="title"/>
          </p:nvPr>
        </p:nvSpPr>
        <p:spPr/>
        <p:txBody>
          <a:bodyPr/>
          <a:lstStyle/>
          <a:p>
            <a:r>
              <a:rPr lang="nl-NL" dirty="0">
                <a:latin typeface="Ubuntu" panose="020B0504030602030204" pitchFamily="34" charset="0"/>
              </a:rPr>
              <a:t>Welkom en afkondigingen</a:t>
            </a:r>
          </a:p>
        </p:txBody>
      </p:sp>
      <p:sp>
        <p:nvSpPr>
          <p:cNvPr id="3" name="Tijdelijke aanduiding voor tekst 2">
            <a:extLst>
              <a:ext uri="{FF2B5EF4-FFF2-40B4-BE49-F238E27FC236}">
                <a16:creationId xmlns:a16="http://schemas.microsoft.com/office/drawing/2014/main" id="{084F48A0-BD26-8FFC-3E2C-687242BB68BB}"/>
              </a:ext>
            </a:extLst>
          </p:cNvPr>
          <p:cNvSpPr>
            <a:spLocks noGrp="1"/>
          </p:cNvSpPr>
          <p:nvPr>
            <p:ph type="body" idx="1"/>
          </p:nvPr>
        </p:nvSpPr>
        <p:spPr/>
        <p:txBody>
          <a:bodyPr/>
          <a:lstStyle/>
          <a:p>
            <a:pPr indent="0" algn="l" rtl="0" fontAlgn="base">
              <a:lnSpc>
                <a:spcPct val="100000"/>
              </a:lnSpc>
              <a:spcBef>
                <a:spcPts val="0"/>
              </a:spcBef>
              <a:spcAft>
                <a:spcPts val="0"/>
              </a:spcAft>
              <a:buNone/>
            </a:pPr>
            <a:r>
              <a:rPr lang="nl-NL" b="0" i="0" u="none" strike="noStrike" dirty="0">
                <a:solidFill>
                  <a:srgbClr val="000000"/>
                </a:solidFill>
                <a:effectLst/>
                <a:latin typeface="Ubuntu" panose="020B0504030602030204" pitchFamily="34" charset="0"/>
              </a:rPr>
              <a:t>Organist: Klaas van Hijum</a:t>
            </a:r>
          </a:p>
          <a:p>
            <a:pPr indent="0" algn="l" rtl="0" fontAlgn="base">
              <a:lnSpc>
                <a:spcPct val="100000"/>
              </a:lnSpc>
              <a:spcBef>
                <a:spcPts val="0"/>
              </a:spcBef>
              <a:spcAft>
                <a:spcPts val="0"/>
              </a:spcAft>
              <a:buNone/>
            </a:pPr>
            <a:r>
              <a:rPr lang="nl-NL" b="0" i="0" u="none" strike="noStrike" dirty="0">
                <a:solidFill>
                  <a:srgbClr val="000000"/>
                </a:solidFill>
                <a:effectLst/>
                <a:latin typeface="Ubuntu" panose="020B0504030602030204" pitchFamily="34" charset="0"/>
              </a:rPr>
              <a:t>Lector:  Gerrit Posthumus</a:t>
            </a:r>
          </a:p>
          <a:p>
            <a:pPr indent="0" algn="l" rtl="0" fontAlgn="base">
              <a:lnSpc>
                <a:spcPct val="100000"/>
              </a:lnSpc>
              <a:spcBef>
                <a:spcPts val="0"/>
              </a:spcBef>
              <a:spcAft>
                <a:spcPts val="0"/>
              </a:spcAft>
              <a:buNone/>
            </a:pPr>
            <a:r>
              <a:rPr lang="nl-NL" b="0" i="0" u="none" strike="noStrike" dirty="0">
                <a:solidFill>
                  <a:srgbClr val="000000"/>
                </a:solidFill>
                <a:effectLst/>
                <a:latin typeface="Ubuntu" panose="020B0504030602030204" pitchFamily="34" charset="0"/>
              </a:rPr>
              <a:t>Ouderling:  Roelie </a:t>
            </a:r>
            <a:r>
              <a:rPr lang="nl-NL" b="0" i="0" u="none" strike="noStrike" dirty="0" err="1">
                <a:solidFill>
                  <a:srgbClr val="000000"/>
                </a:solidFill>
                <a:effectLst/>
                <a:latin typeface="Ubuntu" panose="020B0504030602030204" pitchFamily="34" charset="0"/>
              </a:rPr>
              <a:t>Tolsma</a:t>
            </a:r>
            <a:endParaRPr lang="nl-NL" dirty="0">
              <a:solidFill>
                <a:srgbClr val="000000"/>
              </a:solidFill>
              <a:latin typeface="Ubuntu" panose="020B0504030602030204" pitchFamily="34" charset="0"/>
            </a:endParaRPr>
          </a:p>
          <a:p>
            <a:pPr indent="0" algn="l" rtl="0" fontAlgn="base">
              <a:lnSpc>
                <a:spcPct val="100000"/>
              </a:lnSpc>
              <a:spcBef>
                <a:spcPts val="0"/>
              </a:spcBef>
              <a:spcAft>
                <a:spcPts val="0"/>
              </a:spcAft>
              <a:buNone/>
            </a:pPr>
            <a:r>
              <a:rPr lang="nl-NL" b="0" i="0" u="none" strike="noStrike" dirty="0">
                <a:solidFill>
                  <a:srgbClr val="000000"/>
                </a:solidFill>
                <a:effectLst/>
                <a:latin typeface="Ubuntu" panose="020B0504030602030204" pitchFamily="34" charset="0"/>
              </a:rPr>
              <a:t>Diaken: </a:t>
            </a:r>
            <a:r>
              <a:rPr lang="nl-NL" b="0" i="0" u="none" strike="noStrike" dirty="0" err="1">
                <a:solidFill>
                  <a:srgbClr val="000000"/>
                </a:solidFill>
                <a:effectLst/>
                <a:latin typeface="Ubuntu" panose="020B0504030602030204" pitchFamily="34" charset="0"/>
              </a:rPr>
              <a:t>Feikje</a:t>
            </a:r>
            <a:r>
              <a:rPr lang="nl-NL" b="0" i="0" u="none" strike="noStrike" dirty="0">
                <a:solidFill>
                  <a:srgbClr val="000000"/>
                </a:solidFill>
                <a:effectLst/>
                <a:latin typeface="Ubuntu" panose="020B0504030602030204" pitchFamily="34" charset="0"/>
              </a:rPr>
              <a:t> Hoekstra</a:t>
            </a:r>
          </a:p>
          <a:p>
            <a:pPr indent="0" algn="l" rtl="0" fontAlgn="base">
              <a:lnSpc>
                <a:spcPct val="100000"/>
              </a:lnSpc>
              <a:spcBef>
                <a:spcPts val="0"/>
              </a:spcBef>
              <a:spcAft>
                <a:spcPts val="0"/>
              </a:spcAft>
              <a:buNone/>
            </a:pPr>
            <a:r>
              <a:rPr lang="nl-NL" b="0" i="0" u="none" strike="noStrike" dirty="0">
                <a:solidFill>
                  <a:srgbClr val="000000"/>
                </a:solidFill>
                <a:effectLst/>
                <a:latin typeface="Ubuntu" panose="020B0504030602030204" pitchFamily="34" charset="0"/>
              </a:rPr>
              <a:t>Beamteam: Grietje </a:t>
            </a:r>
            <a:r>
              <a:rPr lang="nl-NL" b="0" i="0" u="none" strike="noStrike" dirty="0" err="1">
                <a:solidFill>
                  <a:srgbClr val="000000"/>
                </a:solidFill>
                <a:effectLst/>
                <a:latin typeface="Ubuntu" panose="020B0504030602030204" pitchFamily="34" charset="0"/>
              </a:rPr>
              <a:t>Noordmans</a:t>
            </a:r>
            <a:endParaRPr lang="nl-NL" dirty="0">
              <a:solidFill>
                <a:srgbClr val="000000"/>
              </a:solidFill>
              <a:latin typeface="Ubuntu" panose="020B0504030602030204" pitchFamily="34" charset="0"/>
            </a:endParaRPr>
          </a:p>
          <a:p>
            <a:pPr indent="0" algn="l" rtl="0" fontAlgn="base">
              <a:lnSpc>
                <a:spcPct val="100000"/>
              </a:lnSpc>
              <a:spcBef>
                <a:spcPts val="0"/>
              </a:spcBef>
              <a:spcAft>
                <a:spcPts val="0"/>
              </a:spcAft>
              <a:buNone/>
            </a:pPr>
            <a:r>
              <a:rPr lang="nl-NL" b="0" i="0" u="none" strike="noStrike" dirty="0">
                <a:solidFill>
                  <a:srgbClr val="000000"/>
                </a:solidFill>
                <a:effectLst/>
                <a:latin typeface="Ubuntu" panose="020B0504030602030204" pitchFamily="34" charset="0"/>
              </a:rPr>
              <a:t>Presentatie gemaakt door Kiki van der </a:t>
            </a:r>
            <a:r>
              <a:rPr lang="nl-NL" b="0" i="0" u="none" strike="noStrike" dirty="0" err="1">
                <a:solidFill>
                  <a:srgbClr val="000000"/>
                </a:solidFill>
                <a:effectLst/>
                <a:latin typeface="Ubuntu" panose="020B0504030602030204" pitchFamily="34" charset="0"/>
              </a:rPr>
              <a:t>Togt</a:t>
            </a:r>
            <a:endParaRPr lang="nl-NL" dirty="0">
              <a:solidFill>
                <a:srgbClr val="000000"/>
              </a:solidFill>
              <a:latin typeface="Ubuntu" panose="020B0504030602030204" pitchFamily="34" charset="0"/>
            </a:endParaRPr>
          </a:p>
          <a:p>
            <a:pPr indent="0" algn="l" rtl="0" fontAlgn="base">
              <a:lnSpc>
                <a:spcPct val="100000"/>
              </a:lnSpc>
              <a:spcBef>
                <a:spcPts val="0"/>
              </a:spcBef>
              <a:spcAft>
                <a:spcPts val="0"/>
              </a:spcAft>
              <a:buNone/>
            </a:pPr>
            <a:r>
              <a:rPr lang="nl-NL" b="0" i="0" u="none" strike="noStrike" dirty="0">
                <a:solidFill>
                  <a:srgbClr val="000000"/>
                </a:solidFill>
                <a:effectLst/>
                <a:latin typeface="Ubuntu" panose="020B0504030602030204" pitchFamily="34" charset="0"/>
              </a:rPr>
              <a:t>Voorganger ds. Marco Roepers</a:t>
            </a:r>
          </a:p>
          <a:p>
            <a:endParaRPr lang="nl-NL" dirty="0"/>
          </a:p>
        </p:txBody>
      </p:sp>
    </p:spTree>
    <p:extLst>
      <p:ext uri="{BB962C8B-B14F-4D97-AF65-F5344CB8AC3E}">
        <p14:creationId xmlns:p14="http://schemas.microsoft.com/office/powerpoint/2010/main" val="2824823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4800" b="1" i="0" u="none" strike="noStrike" dirty="0">
                <a:solidFill>
                  <a:srgbClr val="000000"/>
                </a:solidFill>
                <a:effectLst/>
                <a:latin typeface="Ubuntu" panose="020B0504030602030204" pitchFamily="34" charset="0"/>
              </a:rPr>
              <a:t>Lied: gezang 518: 1 en 2</a:t>
            </a:r>
            <a:endParaRPr lang="nl-NL" sz="4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Gij zijt</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altijd</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err="1">
                <a:solidFill>
                  <a:srgbClr val="000000"/>
                </a:solidFill>
                <a:effectLst/>
                <a:latin typeface="Ubuntu" panose="020B0504030602030204" pitchFamily="34" charset="0"/>
              </a:rPr>
              <a:t>hosianna</a:t>
            </a:r>
            <a:r>
              <a:rPr lang="nl-NL" sz="5400" b="0" i="0" u="none" strike="noStrike" dirty="0">
                <a:solidFill>
                  <a:srgbClr val="000000"/>
                </a:solidFill>
                <a:effectLst/>
                <a:latin typeface="Ubuntu" panose="020B0504030602030204" pitchFamily="34" charset="0"/>
              </a:rPr>
              <a:t>,</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hemels manna,</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dat wij eten,</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nooit meer kan ik U vergeten.</a:t>
            </a:r>
            <a:endParaRPr lang="nl-NL" sz="5400" b="0" i="0" u="none" strike="noStrike" dirty="0">
              <a:solidFill>
                <a:srgbClr val="000000"/>
              </a:solidFill>
              <a:effectLst/>
            </a:endParaRPr>
          </a:p>
          <a:p>
            <a:pPr marL="152396" indent="0">
              <a:buNone/>
            </a:pP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endParaRPr lang="nl-NL" sz="5400" dirty="0"/>
          </a:p>
        </p:txBody>
      </p:sp>
    </p:spTree>
    <p:extLst>
      <p:ext uri="{BB962C8B-B14F-4D97-AF65-F5344CB8AC3E}">
        <p14:creationId xmlns:p14="http://schemas.microsoft.com/office/powerpoint/2010/main" val="2787292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b="1" i="0" u="none" strike="noStrike" dirty="0">
                <a:solidFill>
                  <a:srgbClr val="000000"/>
                </a:solidFill>
                <a:effectLst/>
                <a:latin typeface="Ubuntu" panose="020B0504030602030204" pitchFamily="34" charset="0"/>
              </a:rPr>
              <a:t>Gebed bij de opening van de schrift</a:t>
            </a:r>
            <a:endParaRPr lang="nl-NL"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endParaRPr lang="nl-NL" sz="5400" dirty="0"/>
          </a:p>
        </p:txBody>
      </p:sp>
    </p:spTree>
    <p:extLst>
      <p:ext uri="{BB962C8B-B14F-4D97-AF65-F5344CB8AC3E}">
        <p14:creationId xmlns:p14="http://schemas.microsoft.com/office/powerpoint/2010/main" val="94312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Lied:  ELB 374</a:t>
            </a:r>
            <a:endParaRPr lang="nl-NL" sz="9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O, Heer mijn God, wanneer ik in verwondering,</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de wereld zie die U hebt voort gebracht.</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Het sterrenlicht, het rollen van de donder,</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heel dit heelal, dat vol is van Uw kracht.</a:t>
            </a:r>
            <a:endParaRPr lang="nl-NL" sz="4000" b="0" i="0" u="none" strike="noStrike" dirty="0">
              <a:solidFill>
                <a:srgbClr val="000000"/>
              </a:solidFill>
              <a:effectLst/>
            </a:endParaRPr>
          </a:p>
          <a:p>
            <a:pPr marL="152396" indent="0">
              <a:buNone/>
            </a:pPr>
            <a:br>
              <a:rPr lang="nl-NL" sz="4000" dirty="0"/>
            </a:br>
            <a:br>
              <a:rPr lang="nl-NL" sz="4000" dirty="0"/>
            </a:br>
            <a:endParaRPr lang="nl-NL" sz="4000" dirty="0"/>
          </a:p>
        </p:txBody>
      </p:sp>
    </p:spTree>
    <p:extLst>
      <p:ext uri="{BB962C8B-B14F-4D97-AF65-F5344CB8AC3E}">
        <p14:creationId xmlns:p14="http://schemas.microsoft.com/office/powerpoint/2010/main" val="205983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Lied:  ELB 374</a:t>
            </a:r>
            <a:endParaRPr lang="nl-NL" sz="9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000" b="0" i="0" u="none" strike="noStrike" dirty="0">
                <a:solidFill>
                  <a:srgbClr val="000000"/>
                </a:solidFill>
                <a:effectLst/>
                <a:latin typeface="Ubuntu" panose="020B0504030602030204" pitchFamily="34" charset="0"/>
              </a:rPr>
              <a:t>Heel de natuur, vol majesteit en luister,</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zingt van uw naam, uw macht en heerlijkheid.</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Een heerlijk lied vol van uw grote daden,</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zij looft uw naam, Heer, tot in eeuwigheid.</a:t>
            </a:r>
            <a:endParaRPr lang="nl-NL" sz="4000" b="0" i="0" u="none" strike="noStrike" dirty="0">
              <a:solidFill>
                <a:srgbClr val="000000"/>
              </a:solidFill>
              <a:effectLst/>
            </a:endParaRPr>
          </a:p>
          <a:p>
            <a:pPr marL="152396" indent="0">
              <a:buNone/>
            </a:pPr>
            <a:br>
              <a:rPr lang="nl-NL" sz="4000" dirty="0"/>
            </a:br>
            <a:br>
              <a:rPr lang="nl-NL" sz="4000" dirty="0"/>
            </a:br>
            <a:br>
              <a:rPr lang="nl-NL" sz="4000" dirty="0"/>
            </a:br>
            <a:br>
              <a:rPr lang="nl-NL" sz="4000" dirty="0"/>
            </a:br>
            <a:endParaRPr lang="nl-NL" sz="4000" dirty="0"/>
          </a:p>
        </p:txBody>
      </p:sp>
    </p:spTree>
    <p:extLst>
      <p:ext uri="{BB962C8B-B14F-4D97-AF65-F5344CB8AC3E}">
        <p14:creationId xmlns:p14="http://schemas.microsoft.com/office/powerpoint/2010/main" val="2487165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Lied:  ELB 374</a:t>
            </a:r>
            <a:endParaRPr lang="nl-NL" sz="9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000" b="0" i="0" u="none" strike="noStrike" dirty="0" err="1">
                <a:solidFill>
                  <a:srgbClr val="000000"/>
                </a:solidFill>
                <a:effectLst/>
                <a:latin typeface="Ubuntu" panose="020B0504030602030204" pitchFamily="34" charset="0"/>
              </a:rPr>
              <a:t>Refr</a:t>
            </a:r>
            <a:r>
              <a:rPr lang="nl-NL" sz="4000" b="0" i="0" u="none" strike="noStrike" dirty="0">
                <a:solidFill>
                  <a:srgbClr val="000000"/>
                </a:solidFill>
                <a:effectLst/>
                <a:latin typeface="Ubuntu" panose="020B0504030602030204" pitchFamily="34" charset="0"/>
              </a:rPr>
              <a:t>: Dan zingt mijn ziel tot U, o Heer mijn God,</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hoe groot zijt Gij, hoe groot zijt Gij.</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Dan zingt mijn ziel tot U, o Heer mijn God,</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hoe groot zijt Gij, hoe groot zijt Gij.</a:t>
            </a:r>
            <a:endParaRPr lang="nl-NL" sz="4000" b="0" i="0" u="none" strike="noStrike" dirty="0">
              <a:solidFill>
                <a:srgbClr val="000000"/>
              </a:solidFill>
              <a:effectLst/>
            </a:endParaRPr>
          </a:p>
          <a:p>
            <a:pPr marL="152396" indent="0">
              <a:buNone/>
            </a:pPr>
            <a:br>
              <a:rPr lang="nl-NL" sz="4000" dirty="0"/>
            </a:br>
            <a:br>
              <a:rPr lang="nl-NL" sz="4000" dirty="0"/>
            </a:br>
            <a:br>
              <a:rPr lang="nl-NL" sz="4000" dirty="0"/>
            </a:br>
            <a:br>
              <a:rPr lang="nl-NL" sz="4000" dirty="0"/>
            </a:br>
            <a:br>
              <a:rPr lang="nl-NL" sz="4000" dirty="0"/>
            </a:br>
            <a:br>
              <a:rPr lang="nl-NL" sz="4000" dirty="0"/>
            </a:br>
            <a:endParaRPr lang="nl-NL" sz="4000" dirty="0"/>
          </a:p>
        </p:txBody>
      </p:sp>
    </p:spTree>
    <p:extLst>
      <p:ext uri="{BB962C8B-B14F-4D97-AF65-F5344CB8AC3E}">
        <p14:creationId xmlns:p14="http://schemas.microsoft.com/office/powerpoint/2010/main" val="234455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Lied:  ELB 374</a:t>
            </a:r>
            <a:endParaRPr lang="nl-NL" sz="9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000" b="0" i="0" u="none" strike="noStrike" dirty="0">
                <a:solidFill>
                  <a:srgbClr val="000000"/>
                </a:solidFill>
                <a:effectLst/>
                <a:latin typeface="Ubuntu" panose="020B0504030602030204" pitchFamily="34" charset="0"/>
              </a:rPr>
              <a:t>Als ik bedenk, hoe Jezus zonder klagen,</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tot in de dood, gegaan is als een Lam,</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sta ik verbaasd, dat Hij mijn schuld wou dragen</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en aan het kruis mijn zonde op zich nam.</a:t>
            </a:r>
            <a:endParaRPr lang="nl-NL" sz="4000" b="0" i="0" u="none" strike="noStrike" dirty="0">
              <a:solidFill>
                <a:srgbClr val="000000"/>
              </a:solidFill>
              <a:effectLst/>
            </a:endParaRPr>
          </a:p>
          <a:p>
            <a:pPr marL="152396" indent="0">
              <a:buNone/>
            </a:pP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endParaRPr lang="nl-NL" sz="4000" dirty="0"/>
          </a:p>
        </p:txBody>
      </p:sp>
    </p:spTree>
    <p:extLst>
      <p:ext uri="{BB962C8B-B14F-4D97-AF65-F5344CB8AC3E}">
        <p14:creationId xmlns:p14="http://schemas.microsoft.com/office/powerpoint/2010/main" val="709685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Lied:  ELB 374</a:t>
            </a:r>
            <a:endParaRPr lang="nl-NL" sz="9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000" b="0" i="0" u="none" strike="noStrike" dirty="0">
                <a:solidFill>
                  <a:srgbClr val="000000"/>
                </a:solidFill>
                <a:effectLst/>
                <a:latin typeface="Ubuntu" panose="020B0504030602030204" pitchFamily="34" charset="0"/>
              </a:rPr>
              <a:t>Als Christus komt, met majesteit en luister,</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brengt Hij mij thuis, hoe heerlijk zal dat zijn.</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Dan zal ik vol aanbidding voor Hem buigen</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en zingt mijn ziel: 'O Heer, hoe groot zijt Gij!'</a:t>
            </a:r>
            <a:endParaRPr lang="nl-NL" sz="4000" b="0" i="0" u="none" strike="noStrike" dirty="0">
              <a:solidFill>
                <a:srgbClr val="000000"/>
              </a:solidFill>
              <a:effectLst/>
            </a:endParaRPr>
          </a:p>
          <a:p>
            <a:pPr marL="152396" indent="0">
              <a:buNone/>
            </a:pP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endParaRPr lang="nl-NL" sz="4000" dirty="0"/>
          </a:p>
        </p:txBody>
      </p:sp>
    </p:spTree>
    <p:extLst>
      <p:ext uri="{BB962C8B-B14F-4D97-AF65-F5344CB8AC3E}">
        <p14:creationId xmlns:p14="http://schemas.microsoft.com/office/powerpoint/2010/main" val="23000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Lied:  ELB 374</a:t>
            </a:r>
            <a:endParaRPr lang="nl-NL" sz="9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sz="4000" b="0" i="0" u="none" strike="noStrike" dirty="0" err="1">
                <a:solidFill>
                  <a:srgbClr val="000000"/>
                </a:solidFill>
                <a:effectLst/>
                <a:latin typeface="Ubuntu" panose="020B0504030602030204" pitchFamily="34" charset="0"/>
              </a:rPr>
              <a:t>Refr</a:t>
            </a:r>
            <a:r>
              <a:rPr lang="nl-NL" sz="4000" b="0" i="0" u="none" strike="noStrike" dirty="0">
                <a:solidFill>
                  <a:srgbClr val="000000"/>
                </a:solidFill>
                <a:effectLst/>
                <a:latin typeface="Ubuntu" panose="020B0504030602030204" pitchFamily="34" charset="0"/>
              </a:rPr>
              <a:t>: Dan zingt mijn ziel tot U, o Heer mijn God,</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hoe groot zijt Gij, hoe groot zijt Gij.</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Dan zingt mijn ziel tot U, o Heer mijn God,</a:t>
            </a:r>
            <a:endParaRPr lang="nl-NL" sz="4000" b="0" i="0" u="none" strike="noStrike" dirty="0">
              <a:solidFill>
                <a:srgbClr val="000000"/>
              </a:solidFill>
              <a:effectLst/>
            </a:endParaRPr>
          </a:p>
          <a:p>
            <a:pPr marL="11" indent="0" algn="l" rtl="0">
              <a:spcBef>
                <a:spcPts val="0"/>
              </a:spcBef>
              <a:spcAft>
                <a:spcPts val="0"/>
              </a:spcAft>
              <a:buNone/>
            </a:pPr>
            <a:r>
              <a:rPr lang="nl-NL" sz="4000" b="0" i="0" u="none" strike="noStrike" dirty="0">
                <a:solidFill>
                  <a:srgbClr val="000000"/>
                </a:solidFill>
                <a:effectLst/>
                <a:latin typeface="Ubuntu" panose="020B0504030602030204" pitchFamily="34" charset="0"/>
              </a:rPr>
              <a:t>hoe groot zijt Gij, hoe groot zijt Gij.</a:t>
            </a:r>
            <a:endParaRPr lang="nl-NL" sz="4000" b="0" i="0" u="none" strike="noStrike" dirty="0">
              <a:solidFill>
                <a:srgbClr val="000000"/>
              </a:solidFill>
              <a:effectLst/>
            </a:endParaRPr>
          </a:p>
          <a:p>
            <a:pPr marL="152396" indent="0">
              <a:buNone/>
            </a:pP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endParaRPr lang="nl-NL" sz="4000" dirty="0"/>
          </a:p>
        </p:txBody>
      </p:sp>
    </p:spTree>
    <p:extLst>
      <p:ext uri="{BB962C8B-B14F-4D97-AF65-F5344CB8AC3E}">
        <p14:creationId xmlns:p14="http://schemas.microsoft.com/office/powerpoint/2010/main" val="324722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b="1" i="0" u="none" strike="noStrike" dirty="0">
                <a:solidFill>
                  <a:srgbClr val="000000"/>
                </a:solidFill>
                <a:effectLst/>
                <a:latin typeface="Ubuntu" panose="020B0504030602030204" pitchFamily="34" charset="0"/>
              </a:rPr>
              <a:t>Schriftlezing: Matteüs 2: 1-12 </a:t>
            </a:r>
            <a:endParaRPr lang="nl-NL"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sz="3200" b="0" i="0" u="none" strike="noStrike" dirty="0">
                <a:solidFill>
                  <a:srgbClr val="000000"/>
                </a:solidFill>
                <a:effectLst/>
                <a:latin typeface="Ubuntu" panose="020B0504030602030204" pitchFamily="34" charset="0"/>
              </a:rPr>
              <a:t>1 Toen Jezus geboren was in </a:t>
            </a:r>
            <a:r>
              <a:rPr lang="nl-NL" sz="3200" b="0" i="0" u="none" strike="noStrike" dirty="0" err="1">
                <a:solidFill>
                  <a:srgbClr val="000000"/>
                </a:solidFill>
                <a:effectLst/>
                <a:latin typeface="Ubuntu" panose="020B0504030602030204" pitchFamily="34" charset="0"/>
              </a:rPr>
              <a:t>Betlehem</a:t>
            </a:r>
            <a:r>
              <a:rPr lang="nl-NL" sz="3200" b="0" i="0" u="none" strike="noStrike" dirty="0">
                <a:solidFill>
                  <a:srgbClr val="000000"/>
                </a:solidFill>
                <a:effectLst/>
                <a:latin typeface="Ubuntu" panose="020B0504030602030204" pitchFamily="34" charset="0"/>
              </a:rPr>
              <a:t> in Judea, tijdens de regering van Herodes, kwamen er magiërs uit het Oosten in Jeruzalem aan. 2 Ze vroegen: ‘Waar is de pasgeboren koning van de Joden? Wij hebben namelijk zijn ster zien opgaan en zijn gekomen om hem eer te bewijzen.’ 3 Koning Herodes schrok hevig toen hij dit hoorde, en heel Jeruzalem met hem. 4 Hij riep alle hogepriesters en </a:t>
            </a:r>
            <a:r>
              <a:rPr lang="nl-NL" sz="3200" b="0" i="0" u="none" strike="noStrike" dirty="0" err="1">
                <a:solidFill>
                  <a:srgbClr val="000000"/>
                </a:solidFill>
                <a:effectLst/>
                <a:latin typeface="Ubuntu" panose="020B0504030602030204" pitchFamily="34" charset="0"/>
              </a:rPr>
              <a:t>schriftgeleerden</a:t>
            </a:r>
            <a:r>
              <a:rPr lang="nl-NL" sz="3200" b="0" i="0" u="none" strike="noStrike" dirty="0">
                <a:solidFill>
                  <a:srgbClr val="000000"/>
                </a:solidFill>
                <a:effectLst/>
                <a:latin typeface="Ubuntu" panose="020B0504030602030204" pitchFamily="34" charset="0"/>
              </a:rPr>
              <a:t> van het volk samen om aan hen te vragen waar de </a:t>
            </a:r>
            <a:r>
              <a:rPr lang="nl-NL" sz="3200" b="0" i="0" u="none" strike="noStrike" dirty="0" err="1">
                <a:solidFill>
                  <a:srgbClr val="000000"/>
                </a:solidFill>
                <a:effectLst/>
                <a:latin typeface="Ubuntu" panose="020B0504030602030204" pitchFamily="34" charset="0"/>
              </a:rPr>
              <a:t>messias</a:t>
            </a:r>
            <a:r>
              <a:rPr lang="nl-NL" sz="3200" b="0" i="0" u="none" strike="noStrike" dirty="0">
                <a:solidFill>
                  <a:srgbClr val="000000"/>
                </a:solidFill>
                <a:effectLst/>
                <a:latin typeface="Ubuntu" panose="020B0504030602030204" pitchFamily="34" charset="0"/>
              </a:rPr>
              <a:t> (1) geboren zou worden. </a:t>
            </a: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endParaRPr lang="nl-NL" sz="3200" dirty="0"/>
          </a:p>
        </p:txBody>
      </p:sp>
    </p:spTree>
    <p:extLst>
      <p:ext uri="{BB962C8B-B14F-4D97-AF65-F5344CB8AC3E}">
        <p14:creationId xmlns:p14="http://schemas.microsoft.com/office/powerpoint/2010/main" val="1927053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b="1" i="0" u="none" strike="noStrike" dirty="0">
                <a:solidFill>
                  <a:srgbClr val="000000"/>
                </a:solidFill>
                <a:effectLst/>
                <a:latin typeface="Ubuntu" panose="020B0504030602030204" pitchFamily="34" charset="0"/>
              </a:rPr>
              <a:t>Schriftlezing: Matteüs 2: 1-12 </a:t>
            </a:r>
            <a:endParaRPr lang="nl-NL"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5 ‘In </a:t>
            </a:r>
            <a:r>
              <a:rPr lang="nl-NL" b="0" i="0" u="none" strike="noStrike" dirty="0" err="1">
                <a:solidFill>
                  <a:srgbClr val="000000"/>
                </a:solidFill>
                <a:effectLst/>
                <a:latin typeface="Ubuntu" panose="020B0504030602030204" pitchFamily="34" charset="0"/>
              </a:rPr>
              <a:t>Betlehem</a:t>
            </a:r>
            <a:r>
              <a:rPr lang="nl-NL" b="0" i="0" u="none" strike="noStrike" dirty="0">
                <a:solidFill>
                  <a:srgbClr val="000000"/>
                </a:solidFill>
                <a:effectLst/>
                <a:latin typeface="Ubuntu" panose="020B0504030602030204" pitchFamily="34" charset="0"/>
              </a:rPr>
              <a:t> in Judea,’ zeiden ze tegen hem, ‘want zo staat het geschreven bij de profeet: 6 “En jij, </a:t>
            </a:r>
            <a:r>
              <a:rPr lang="nl-NL" b="0" i="0" u="none" strike="noStrike" dirty="0" err="1">
                <a:solidFill>
                  <a:srgbClr val="000000"/>
                </a:solidFill>
                <a:effectLst/>
                <a:latin typeface="Ubuntu" panose="020B0504030602030204" pitchFamily="34" charset="0"/>
              </a:rPr>
              <a:t>Betlehem</a:t>
            </a:r>
            <a:r>
              <a:rPr lang="nl-NL" b="0" i="0" u="none" strike="noStrike" dirty="0">
                <a:solidFill>
                  <a:srgbClr val="000000"/>
                </a:solidFill>
                <a:effectLst/>
                <a:latin typeface="Ubuntu" panose="020B0504030602030204" pitchFamily="34" charset="0"/>
              </a:rPr>
              <a:t> in het land van </a:t>
            </a:r>
            <a:r>
              <a:rPr lang="nl-NL" b="0" i="0" u="none" strike="noStrike" dirty="0" err="1">
                <a:solidFill>
                  <a:srgbClr val="000000"/>
                </a:solidFill>
                <a:effectLst/>
                <a:latin typeface="Ubuntu" panose="020B0504030602030204" pitchFamily="34" charset="0"/>
              </a:rPr>
              <a:t>Juda</a:t>
            </a:r>
            <a:r>
              <a:rPr lang="nl-NL" b="0" i="0" u="none" strike="noStrike" dirty="0">
                <a:solidFill>
                  <a:srgbClr val="000000"/>
                </a:solidFill>
                <a:effectLst/>
                <a:latin typeface="Ubuntu" panose="020B0504030602030204" pitchFamily="34" charset="0"/>
              </a:rPr>
              <a:t>, bent zeker niet de minste onder de leiders van </a:t>
            </a:r>
            <a:r>
              <a:rPr lang="nl-NL" b="0" i="0" u="none" strike="noStrike" dirty="0" err="1">
                <a:solidFill>
                  <a:srgbClr val="000000"/>
                </a:solidFill>
                <a:effectLst/>
                <a:latin typeface="Ubuntu" panose="020B0504030602030204" pitchFamily="34" charset="0"/>
              </a:rPr>
              <a:t>Juda</a:t>
            </a:r>
            <a:r>
              <a:rPr lang="nl-NL" b="0" i="0" u="none" strike="noStrike" dirty="0">
                <a:solidFill>
                  <a:srgbClr val="000000"/>
                </a:solidFill>
                <a:effectLst/>
                <a:latin typeface="Ubuntu" panose="020B0504030602030204" pitchFamily="34" charset="0"/>
              </a:rPr>
              <a:t>, want uit jou komt een leider voort die mijn volk Israël zal hoeden.”’ 7 Daarop riep Herodes in het geheim de magiërs bij zich; hij wilde precies van hen weten wanneer de ster zichtbaar geworden was, 8 en stuurde hen vervolgens naar </a:t>
            </a:r>
            <a:r>
              <a:rPr lang="nl-NL" b="0" i="0" u="none" strike="noStrike" dirty="0" err="1">
                <a:solidFill>
                  <a:srgbClr val="000000"/>
                </a:solidFill>
                <a:effectLst/>
                <a:latin typeface="Ubuntu" panose="020B0504030602030204" pitchFamily="34" charset="0"/>
              </a:rPr>
              <a:t>Betlehem</a:t>
            </a:r>
            <a:r>
              <a:rPr lang="nl-NL" b="0" i="0" u="none" strike="noStrike" dirty="0">
                <a:solidFill>
                  <a:srgbClr val="000000"/>
                </a:solidFill>
                <a:effectLst/>
                <a:latin typeface="Ubuntu" panose="020B0504030602030204" pitchFamily="34" charset="0"/>
              </a:rPr>
              <a:t> met de woorden: ‘Stel een nauwkeurig onderzoek in naar het kind. Stuur mij bericht zodra u het gevonden hebt, zodat ook ik erheen kan gaan om het eer te bewijzen.’ </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p>
        </p:txBody>
      </p:sp>
    </p:spTree>
    <p:extLst>
      <p:ext uri="{BB962C8B-B14F-4D97-AF65-F5344CB8AC3E}">
        <p14:creationId xmlns:p14="http://schemas.microsoft.com/office/powerpoint/2010/main" val="124539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400" b="1" i="0" u="none" strike="noStrike" dirty="0">
                <a:solidFill>
                  <a:srgbClr val="000000"/>
                </a:solidFill>
                <a:effectLst/>
                <a:latin typeface="Ubuntu" panose="020B0504030602030204" pitchFamily="34" charset="0"/>
              </a:rPr>
              <a:t>Zingen: intredelied: psalm 72: 1, 3 en 5 . Geef Heer de koning uwe rechten. </a:t>
            </a:r>
            <a:endParaRPr lang="nl-NL" sz="24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Geef, Heer, de koning uwe rechten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en uw gerechtigheid</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aan ’s konings zoon, om uwe knechten</a:t>
            </a:r>
            <a:endParaRPr lang="nl-NL" sz="4800" b="0" i="0" u="none" strike="noStrike" dirty="0">
              <a:solidFill>
                <a:srgbClr val="000000"/>
              </a:solidFill>
              <a:effectLst/>
            </a:endParaRPr>
          </a:p>
          <a:p>
            <a:pPr marL="11" indent="0">
              <a:buNone/>
            </a:pPr>
            <a:r>
              <a:rPr lang="nl-NL" sz="4800" b="0" i="0" u="none" strike="noStrike" dirty="0">
                <a:solidFill>
                  <a:srgbClr val="000000"/>
                </a:solidFill>
                <a:effectLst/>
                <a:latin typeface="Ubuntu" panose="020B0504030602030204" pitchFamily="34" charset="0"/>
              </a:rPr>
              <a:t>te richten met beleid.</a:t>
            </a:r>
            <a:endParaRPr lang="nl-NL" sz="4800" b="0" i="0" u="none" strike="noStrike" dirty="0">
              <a:solidFill>
                <a:srgbClr val="000000"/>
              </a:solidFill>
              <a:effectLst/>
            </a:endParaRPr>
          </a:p>
          <a:p>
            <a:pPr marL="152396" indent="0">
              <a:buNone/>
            </a:pPr>
            <a:br>
              <a:rPr lang="nl-NL" sz="4800" dirty="0"/>
            </a:br>
            <a:br>
              <a:rPr lang="nl-NL" sz="4800" dirty="0"/>
            </a:br>
            <a:endParaRPr lang="nl-NL" sz="4800" dirty="0"/>
          </a:p>
        </p:txBody>
      </p:sp>
    </p:spTree>
    <p:extLst>
      <p:ext uri="{BB962C8B-B14F-4D97-AF65-F5344CB8AC3E}">
        <p14:creationId xmlns:p14="http://schemas.microsoft.com/office/powerpoint/2010/main" val="188035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b="1" i="0" u="none" strike="noStrike" dirty="0">
                <a:solidFill>
                  <a:srgbClr val="000000"/>
                </a:solidFill>
                <a:effectLst/>
                <a:latin typeface="Ubuntu" panose="020B0504030602030204" pitchFamily="34" charset="0"/>
              </a:rPr>
              <a:t>Schriftlezing: Matteüs 2: 1-12 </a:t>
            </a:r>
            <a:endParaRPr lang="nl-NL"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b="0" i="0" u="none" strike="noStrike" dirty="0">
                <a:solidFill>
                  <a:srgbClr val="000000"/>
                </a:solidFill>
                <a:effectLst/>
                <a:latin typeface="Ubuntu" panose="020B0504030602030204" pitchFamily="34" charset="0"/>
              </a:rPr>
              <a:t>9 Nadat ze geluisterd hadden naar wat de koning hun opdroeg, gingen ze op weg, en nu ging de ster die ze hadden zien opgaan voor hen uit, totdat hij stil bleef staan boven de plaats waar het kind was. 10 Toen ze dat zagen, werden ze vervuld van diepe vreugde. 11 Ze gingen het huis binnen en vonden het kind met Maria, zijn moeder. Ze wierpen zich neer om het eer te bewijzen. Daarna openden ze hun kistjes met kostbaarheden en boden het kind geschenken aan: goud en wierook en mirre. 12 Nadat ze in een droom waren gewaarschuwd om niet naar Herodes terug te gaan, reisden ze via een andere route terug naar hun land.</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p>
        </p:txBody>
      </p:sp>
    </p:spTree>
    <p:extLst>
      <p:ext uri="{BB962C8B-B14F-4D97-AF65-F5344CB8AC3E}">
        <p14:creationId xmlns:p14="http://schemas.microsoft.com/office/powerpoint/2010/main" val="853866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200" b="1" i="0" u="none" strike="noStrike" dirty="0">
                <a:solidFill>
                  <a:srgbClr val="000000"/>
                </a:solidFill>
                <a:effectLst/>
                <a:latin typeface="Ubuntu" panose="020B0504030602030204" pitchFamily="34" charset="0"/>
              </a:rPr>
              <a:t>Zingen: Lied 520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1, 2, 3, 4, 5, 6 en 7</a:t>
            </a:r>
            <a:endParaRPr lang="nl-NL" sz="32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6000" b="0" i="0" u="none" strike="noStrike" dirty="0">
                <a:solidFill>
                  <a:srgbClr val="000000"/>
                </a:solidFill>
                <a:effectLst/>
                <a:latin typeface="Ubuntu" panose="020B0504030602030204" pitchFamily="34" charset="0"/>
              </a:rPr>
              <a:t>1 De </a:t>
            </a:r>
            <a:r>
              <a:rPr lang="nl-NL" sz="6000" b="0" i="0" u="none" strike="noStrike" dirty="0" err="1">
                <a:solidFill>
                  <a:srgbClr val="000000"/>
                </a:solidFill>
                <a:effectLst/>
                <a:latin typeface="Ubuntu" panose="020B0504030602030204" pitchFamily="34" charset="0"/>
              </a:rPr>
              <a:t>wizen</a:t>
            </a:r>
            <a:r>
              <a:rPr lang="nl-NL" sz="6000" b="0" i="0" u="none" strike="noStrike" dirty="0">
                <a:solidFill>
                  <a:srgbClr val="000000"/>
                </a:solidFill>
                <a:effectLst/>
                <a:latin typeface="Ubuntu" panose="020B0504030602030204" pitchFamily="34" charset="0"/>
              </a:rPr>
              <a:t>, de </a:t>
            </a:r>
            <a:r>
              <a:rPr lang="nl-NL" sz="6000" b="0" i="0" u="none" strike="noStrike" dirty="0" err="1">
                <a:solidFill>
                  <a:srgbClr val="000000"/>
                </a:solidFill>
                <a:effectLst/>
                <a:latin typeface="Ubuntu" panose="020B0504030602030204" pitchFamily="34" charset="0"/>
              </a:rPr>
              <a:t>wizen</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err="1">
                <a:solidFill>
                  <a:srgbClr val="000000"/>
                </a:solidFill>
                <a:effectLst/>
                <a:latin typeface="Ubuntu" panose="020B0504030602030204" pitchFamily="34" charset="0"/>
              </a:rPr>
              <a:t>dy</a:t>
            </a:r>
            <a:r>
              <a:rPr lang="nl-NL" sz="6000" b="0" i="0" u="none" strike="noStrike" dirty="0">
                <a:solidFill>
                  <a:srgbClr val="000000"/>
                </a:solidFill>
                <a:effectLst/>
                <a:latin typeface="Ubuntu" panose="020B0504030602030204" pitchFamily="34" charset="0"/>
              </a:rPr>
              <a:t> lieten ’t </a:t>
            </a:r>
            <a:r>
              <a:rPr lang="nl-NL" sz="6000" b="0" i="0" u="none" strike="noStrike" dirty="0" err="1">
                <a:solidFill>
                  <a:srgbClr val="000000"/>
                </a:solidFill>
                <a:effectLst/>
                <a:latin typeface="Ubuntu" panose="020B0504030602030204" pitchFamily="34" charset="0"/>
              </a:rPr>
              <a:t>paad</a:t>
            </a:r>
            <a:r>
              <a:rPr lang="nl-NL" sz="6000" b="0" i="0" u="none" strike="noStrike" dirty="0">
                <a:solidFill>
                  <a:srgbClr val="000000"/>
                </a:solidFill>
                <a:effectLst/>
                <a:latin typeface="Ubuntu" panose="020B0504030602030204" pitchFamily="34" charset="0"/>
              </a:rPr>
              <a:t> har </a:t>
            </a:r>
            <a:r>
              <a:rPr lang="nl-NL" sz="6000" b="0" i="0" u="none" strike="noStrike" dirty="0" err="1">
                <a:solidFill>
                  <a:srgbClr val="000000"/>
                </a:solidFill>
                <a:effectLst/>
                <a:latin typeface="Ubuntu" panose="020B0504030602030204" pitchFamily="34" charset="0"/>
              </a:rPr>
              <a:t>wize</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se </a:t>
            </a:r>
            <a:r>
              <a:rPr lang="nl-NL" sz="6000" b="0" i="0" u="none" strike="noStrike" dirty="0" err="1">
                <a:solidFill>
                  <a:srgbClr val="000000"/>
                </a:solidFill>
                <a:effectLst/>
                <a:latin typeface="Ubuntu" panose="020B0504030602030204" pitchFamily="34" charset="0"/>
              </a:rPr>
              <a:t>folgen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trou</a:t>
            </a:r>
            <a:r>
              <a:rPr lang="nl-NL" sz="6000" b="0" i="0" u="none" strike="noStrike" dirty="0">
                <a:solidFill>
                  <a:srgbClr val="000000"/>
                </a:solidFill>
                <a:effectLst/>
                <a:latin typeface="Ubuntu" panose="020B0504030602030204" pitchFamily="34" charset="0"/>
              </a:rPr>
              <a:t> in </a:t>
            </a:r>
            <a:r>
              <a:rPr lang="nl-NL" sz="6000" b="0" i="0" u="none" strike="noStrike" dirty="0" err="1">
                <a:solidFill>
                  <a:srgbClr val="000000"/>
                </a:solidFill>
                <a:effectLst/>
                <a:latin typeface="Ubuntu" panose="020B0504030602030204" pitchFamily="34" charset="0"/>
              </a:rPr>
              <a:t>keningsstjer</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se kamen fan </a:t>
            </a:r>
            <a:r>
              <a:rPr lang="nl-NL" sz="6000" b="0" i="0" u="none" strike="noStrike" dirty="0" err="1">
                <a:solidFill>
                  <a:srgbClr val="000000"/>
                </a:solidFill>
                <a:effectLst/>
                <a:latin typeface="Ubuntu" panose="020B0504030602030204" pitchFamily="34" charset="0"/>
              </a:rPr>
              <a:t>witwêr</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344517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200" b="1" i="0" u="none" strike="noStrike" dirty="0">
                <a:solidFill>
                  <a:srgbClr val="000000"/>
                </a:solidFill>
                <a:effectLst/>
                <a:latin typeface="Ubuntu" panose="020B0504030602030204" pitchFamily="34" charset="0"/>
              </a:rPr>
              <a:t>Zingen: Lied 520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1, 2, 3, 4, 5, 6 en 7</a:t>
            </a:r>
            <a:endParaRPr lang="nl-NL" sz="32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2 ’t Wie fierder as ’t like,</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de dagen waarden </a:t>
            </a:r>
            <a:r>
              <a:rPr lang="nl-NL" sz="6000" b="0" i="0" u="none" strike="noStrike" dirty="0" err="1">
                <a:solidFill>
                  <a:srgbClr val="000000"/>
                </a:solidFill>
                <a:effectLst/>
                <a:latin typeface="Ubuntu" panose="020B0504030602030204" pitchFamily="34" charset="0"/>
              </a:rPr>
              <a:t>wiken</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dan </a:t>
            </a:r>
            <a:r>
              <a:rPr lang="nl-NL" sz="6000" b="0" i="0" u="none" strike="noStrike" dirty="0" err="1">
                <a:solidFill>
                  <a:srgbClr val="000000"/>
                </a:solidFill>
                <a:effectLst/>
                <a:latin typeface="Ubuntu" panose="020B0504030602030204" pitchFamily="34" charset="0"/>
              </a:rPr>
              <a:t>stean</a:t>
            </a:r>
            <a:r>
              <a:rPr lang="nl-NL" sz="6000" b="0" i="0" u="none" strike="noStrike" dirty="0">
                <a:solidFill>
                  <a:srgbClr val="000000"/>
                </a:solidFill>
                <a:effectLst/>
                <a:latin typeface="Ubuntu" panose="020B0504030602030204" pitchFamily="34" charset="0"/>
              </a:rPr>
              <a:t> se, </a:t>
            </a:r>
            <a:r>
              <a:rPr lang="nl-NL" sz="6000" b="0" i="0" u="none" strike="noStrike" dirty="0" err="1">
                <a:solidFill>
                  <a:srgbClr val="000000"/>
                </a:solidFill>
                <a:effectLst/>
                <a:latin typeface="Ubuntu" panose="020B0504030602030204" pitchFamily="34" charset="0"/>
              </a:rPr>
              <a:t>nei</a:t>
            </a:r>
            <a:r>
              <a:rPr lang="nl-NL" sz="6000" b="0" i="0" u="none" strike="noStrike" dirty="0">
                <a:solidFill>
                  <a:srgbClr val="000000"/>
                </a:solidFill>
                <a:effectLst/>
                <a:latin typeface="Ubuntu" panose="020B0504030602030204" pitchFamily="34" charset="0"/>
              </a:rPr>
              <a:t> in lange reis,</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err="1">
                <a:solidFill>
                  <a:srgbClr val="000000"/>
                </a:solidFill>
                <a:effectLst/>
                <a:latin typeface="Ubuntu" panose="020B0504030602030204" pitchFamily="34" charset="0"/>
              </a:rPr>
              <a:t>foar</a:t>
            </a:r>
            <a:r>
              <a:rPr lang="nl-NL" sz="6000" b="0" i="0" u="none" strike="noStrike" dirty="0">
                <a:solidFill>
                  <a:srgbClr val="000000"/>
                </a:solidFill>
                <a:effectLst/>
                <a:latin typeface="Ubuntu" panose="020B0504030602030204" pitchFamily="34" charset="0"/>
              </a:rPr>
              <a:t> ’t </a:t>
            </a:r>
            <a:r>
              <a:rPr lang="nl-NL" sz="6000" b="0" i="0" u="none" strike="noStrike" dirty="0" err="1">
                <a:solidFill>
                  <a:srgbClr val="000000"/>
                </a:solidFill>
                <a:effectLst/>
                <a:latin typeface="Ubuntu" panose="020B0504030602030204" pitchFamily="34" charset="0"/>
              </a:rPr>
              <a:t>keninklik</a:t>
            </a:r>
            <a:r>
              <a:rPr lang="nl-NL" sz="6000" b="0" i="0" u="none" strike="noStrike" dirty="0">
                <a:solidFill>
                  <a:srgbClr val="000000"/>
                </a:solidFill>
                <a:effectLst/>
                <a:latin typeface="Ubuntu" panose="020B0504030602030204" pitchFamily="34" charset="0"/>
              </a:rPr>
              <a:t> paleis.</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2180396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200" b="1" i="0" u="none" strike="noStrike" dirty="0">
                <a:solidFill>
                  <a:srgbClr val="000000"/>
                </a:solidFill>
                <a:effectLst/>
                <a:latin typeface="Ubuntu" panose="020B0504030602030204" pitchFamily="34" charset="0"/>
              </a:rPr>
              <a:t>Zingen: Lied 520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1, 2, 3, 4, 5, 6 en 7</a:t>
            </a:r>
            <a:endParaRPr lang="nl-NL" sz="32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6000" b="0" i="0" u="none" strike="noStrike" dirty="0">
                <a:solidFill>
                  <a:srgbClr val="000000"/>
                </a:solidFill>
                <a:effectLst/>
                <a:latin typeface="Ubuntu" panose="020B0504030602030204" pitchFamily="34" charset="0"/>
              </a:rPr>
              <a:t>3 ‘O </a:t>
            </a:r>
            <a:r>
              <a:rPr lang="nl-NL" sz="6000" b="0" i="0" u="none" strike="noStrike" dirty="0" err="1">
                <a:solidFill>
                  <a:srgbClr val="000000"/>
                </a:solidFill>
                <a:effectLst/>
                <a:latin typeface="Ubuntu" panose="020B0504030602030204" pitchFamily="34" charset="0"/>
              </a:rPr>
              <a:t>kening</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soe</a:t>
            </a:r>
            <a:r>
              <a:rPr lang="nl-NL" sz="6000" b="0" i="0" u="none" strike="noStrike" dirty="0">
                <a:solidFill>
                  <a:srgbClr val="000000"/>
                </a:solidFill>
                <a:effectLst/>
                <a:latin typeface="Ubuntu" panose="020B0504030602030204" pitchFamily="34" charset="0"/>
              </a:rPr>
              <a:t> ’t </a:t>
            </a:r>
            <a:r>
              <a:rPr lang="nl-NL" sz="6000" b="0" i="0" u="none" strike="noStrike" dirty="0" err="1">
                <a:solidFill>
                  <a:srgbClr val="000000"/>
                </a:solidFill>
                <a:effectLst/>
                <a:latin typeface="Ubuntu" panose="020B0504030602030204" pitchFamily="34" charset="0"/>
              </a:rPr>
              <a:t>kinne</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is </a:t>
            </a:r>
            <a:r>
              <a:rPr lang="nl-NL" sz="6000" b="0" i="0" u="none" strike="noStrike" dirty="0" err="1">
                <a:solidFill>
                  <a:srgbClr val="000000"/>
                </a:solidFill>
                <a:effectLst/>
                <a:latin typeface="Ubuntu" panose="020B0504030602030204" pitchFamily="34" charset="0"/>
              </a:rPr>
              <a:t>hjir</a:t>
            </a:r>
            <a:r>
              <a:rPr lang="nl-NL" sz="6000" b="0" i="0" u="none" strike="noStrike" dirty="0">
                <a:solidFill>
                  <a:srgbClr val="000000"/>
                </a:solidFill>
                <a:effectLst/>
                <a:latin typeface="Ubuntu" panose="020B0504030602030204" pitchFamily="34" charset="0"/>
              </a:rPr>
              <a:t> in </a:t>
            </a:r>
            <a:r>
              <a:rPr lang="nl-NL" sz="6000" b="0" i="0" u="none" strike="noStrike" dirty="0" err="1">
                <a:solidFill>
                  <a:srgbClr val="000000"/>
                </a:solidFill>
                <a:effectLst/>
                <a:latin typeface="Ubuntu" panose="020B0504030602030204" pitchFamily="34" charset="0"/>
              </a:rPr>
              <a:t>prinske</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berne</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err="1">
                <a:solidFill>
                  <a:srgbClr val="000000"/>
                </a:solidFill>
                <a:effectLst/>
                <a:latin typeface="Ubuntu" panose="020B0504030602030204" pitchFamily="34" charset="0"/>
              </a:rPr>
              <a:t>Yn</a:t>
            </a:r>
            <a:r>
              <a:rPr lang="nl-NL" sz="6000" b="0" i="0" u="none" strike="noStrike" dirty="0">
                <a:solidFill>
                  <a:srgbClr val="000000"/>
                </a:solidFill>
                <a:effectLst/>
                <a:latin typeface="Ubuntu" panose="020B0504030602030204" pitchFamily="34" charset="0"/>
              </a:rPr>
              <a:t> ’t </a:t>
            </a:r>
            <a:r>
              <a:rPr lang="nl-NL" sz="6000" b="0" i="0" u="none" strike="noStrike" dirty="0" err="1">
                <a:solidFill>
                  <a:srgbClr val="000000"/>
                </a:solidFill>
                <a:effectLst/>
                <a:latin typeface="Ubuntu" panose="020B0504030602030204" pitchFamily="34" charset="0"/>
              </a:rPr>
              <a:t>easten</a:t>
            </a:r>
            <a:r>
              <a:rPr lang="nl-NL" sz="6000" b="0" i="0" u="none" strike="noStrike" dirty="0">
                <a:solidFill>
                  <a:srgbClr val="000000"/>
                </a:solidFill>
                <a:effectLst/>
                <a:latin typeface="Ubuntu" panose="020B0504030602030204" pitchFamily="34" charset="0"/>
              </a:rPr>
              <a:t> is </a:t>
            </a:r>
            <a:r>
              <a:rPr lang="nl-NL" sz="6000" b="0" i="0" u="none" strike="noStrike" dirty="0" err="1">
                <a:solidFill>
                  <a:srgbClr val="000000"/>
                </a:solidFill>
                <a:effectLst/>
                <a:latin typeface="Ubuntu" panose="020B0504030602030204" pitchFamily="34" charset="0"/>
              </a:rPr>
              <a:t>syn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stjer</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opgien</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err="1">
                <a:solidFill>
                  <a:srgbClr val="000000"/>
                </a:solidFill>
                <a:effectLst/>
                <a:latin typeface="Ubuntu" panose="020B0504030602030204" pitchFamily="34" charset="0"/>
              </a:rPr>
              <a:t>binn</a:t>
            </a:r>
            <a:r>
              <a:rPr lang="nl-NL" sz="6000" b="0" i="0" u="none" strike="noStrike" dirty="0">
                <a:solidFill>
                  <a:srgbClr val="000000"/>
                </a:solidFill>
                <a:effectLst/>
                <a:latin typeface="Ubuntu" panose="020B0504030602030204" pitchFamily="34" charset="0"/>
              </a:rPr>
              <a:t>’ Jo de heit </a:t>
            </a:r>
            <a:r>
              <a:rPr lang="nl-NL" sz="6000" b="0" i="0" u="none" strike="noStrike" dirty="0" err="1">
                <a:solidFill>
                  <a:srgbClr val="000000"/>
                </a:solidFill>
                <a:effectLst/>
                <a:latin typeface="Ubuntu" panose="020B0504030602030204" pitchFamily="34" charset="0"/>
              </a:rPr>
              <a:t>miskien</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4109254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200" b="1" i="0" u="none" strike="noStrike" dirty="0">
                <a:solidFill>
                  <a:srgbClr val="000000"/>
                </a:solidFill>
                <a:effectLst/>
                <a:latin typeface="Ubuntu" panose="020B0504030602030204" pitchFamily="34" charset="0"/>
              </a:rPr>
              <a:t>Zingen: Lied 520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1, 2, 3, 4, 5, 6 en 7</a:t>
            </a:r>
            <a:endParaRPr lang="nl-NL" sz="32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6000" b="0" i="0" u="none" strike="noStrike" dirty="0">
                <a:solidFill>
                  <a:srgbClr val="000000"/>
                </a:solidFill>
                <a:effectLst/>
                <a:latin typeface="Ubuntu" panose="020B0504030602030204" pitchFamily="34" charset="0"/>
              </a:rPr>
              <a:t>4 Herodes, in </a:t>
            </a:r>
            <a:r>
              <a:rPr lang="nl-NL" sz="6000" b="0" i="0" u="none" strike="noStrike" dirty="0" err="1">
                <a:solidFill>
                  <a:srgbClr val="000000"/>
                </a:solidFill>
                <a:effectLst/>
                <a:latin typeface="Ubuntu" panose="020B0504030602030204" pitchFamily="34" charset="0"/>
              </a:rPr>
              <a:t>hurden</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err="1">
                <a:solidFill>
                  <a:srgbClr val="000000"/>
                </a:solidFill>
                <a:effectLst/>
                <a:latin typeface="Ubuntu" panose="020B0504030602030204" pitchFamily="34" charset="0"/>
              </a:rPr>
              <a:t>skrok</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tige</a:t>
            </a:r>
            <a:r>
              <a:rPr lang="nl-NL" sz="6000" b="0" i="0" u="none" strike="noStrike" dirty="0">
                <a:solidFill>
                  <a:srgbClr val="000000"/>
                </a:solidFill>
                <a:effectLst/>
                <a:latin typeface="Ubuntu" panose="020B0504030602030204" pitchFamily="34" charset="0"/>
              </a:rPr>
              <a:t> fan </a:t>
            </a:r>
            <a:r>
              <a:rPr lang="nl-NL" sz="6000" b="0" i="0" u="none" strike="noStrike" dirty="0" err="1">
                <a:solidFill>
                  <a:srgbClr val="000000"/>
                </a:solidFill>
                <a:effectLst/>
                <a:latin typeface="Ubuntu" panose="020B0504030602030204" pitchFamily="34" charset="0"/>
              </a:rPr>
              <a:t>dy</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wurden</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‘In </a:t>
            </a:r>
            <a:r>
              <a:rPr lang="nl-NL" sz="6000" b="0" i="0" u="none" strike="noStrike" dirty="0" err="1">
                <a:solidFill>
                  <a:srgbClr val="000000"/>
                </a:solidFill>
                <a:effectLst/>
                <a:latin typeface="Ubuntu" panose="020B0504030602030204" pitchFamily="34" charset="0"/>
              </a:rPr>
              <a:t>keningssoan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dy’t</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berne</a:t>
            </a:r>
            <a:r>
              <a:rPr lang="nl-NL" sz="6000" b="0" i="0" u="none" strike="noStrike" dirty="0">
                <a:solidFill>
                  <a:srgbClr val="000000"/>
                </a:solidFill>
                <a:effectLst/>
                <a:latin typeface="Ubuntu" panose="020B0504030602030204" pitchFamily="34" charset="0"/>
              </a:rPr>
              <a:t> is?</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Nee, wier, </a:t>
            </a:r>
            <a:r>
              <a:rPr lang="nl-NL" sz="6000" b="0" i="0" u="none" strike="noStrike" dirty="0" err="1">
                <a:solidFill>
                  <a:srgbClr val="000000"/>
                </a:solidFill>
                <a:effectLst/>
                <a:latin typeface="Ubuntu" panose="020B0504030602030204" pitchFamily="34" charset="0"/>
              </a:rPr>
              <a:t>jim</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binne</a:t>
            </a:r>
            <a:r>
              <a:rPr lang="nl-NL" sz="6000" b="0" i="0" u="none" strike="noStrike" dirty="0">
                <a:solidFill>
                  <a:srgbClr val="000000"/>
                </a:solidFill>
                <a:effectLst/>
                <a:latin typeface="Ubuntu" panose="020B0504030602030204" pitchFamily="34" charset="0"/>
              </a:rPr>
              <a:t> mis.’</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663582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200" b="1" i="0" u="none" strike="noStrike" dirty="0">
                <a:solidFill>
                  <a:srgbClr val="000000"/>
                </a:solidFill>
                <a:effectLst/>
                <a:latin typeface="Ubuntu" panose="020B0504030602030204" pitchFamily="34" charset="0"/>
              </a:rPr>
              <a:t>Zingen: Lied 520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1, 2, 3, 4, 5, 6 en 7</a:t>
            </a:r>
            <a:endParaRPr lang="nl-NL" sz="32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5 De </a:t>
            </a:r>
            <a:r>
              <a:rPr lang="nl-NL" sz="4800" b="0" i="0" u="none" strike="noStrike" dirty="0" err="1">
                <a:solidFill>
                  <a:srgbClr val="000000"/>
                </a:solidFill>
                <a:effectLst/>
                <a:latin typeface="Ubuntu" panose="020B0504030602030204" pitchFamily="34" charset="0"/>
              </a:rPr>
              <a:t>wizen</a:t>
            </a:r>
            <a:r>
              <a:rPr lang="nl-NL" sz="4800" b="0" i="0" u="none" strike="noStrike" dirty="0">
                <a:solidFill>
                  <a:srgbClr val="000000"/>
                </a:solidFill>
                <a:effectLst/>
                <a:latin typeface="Ubuntu" panose="020B0504030602030204" pitchFamily="34" charset="0"/>
              </a:rPr>
              <a:t>, de </a:t>
            </a:r>
            <a:r>
              <a:rPr lang="nl-NL" sz="4800" b="0" i="0" u="none" strike="noStrike" dirty="0" err="1">
                <a:solidFill>
                  <a:srgbClr val="000000"/>
                </a:solidFill>
                <a:effectLst/>
                <a:latin typeface="Ubuntu" panose="020B0504030602030204" pitchFamily="34" charset="0"/>
              </a:rPr>
              <a:t>wizen</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hja</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wiene</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glêd</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betize</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Mar </a:t>
            </a:r>
            <a:r>
              <a:rPr lang="nl-NL" sz="4800" b="0" i="0" u="none" strike="noStrike" dirty="0" err="1">
                <a:solidFill>
                  <a:srgbClr val="000000"/>
                </a:solidFill>
                <a:effectLst/>
                <a:latin typeface="Ubuntu" panose="020B0504030602030204" pitchFamily="34" charset="0"/>
              </a:rPr>
              <a:t>sjoch</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dêr</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gie</a:t>
            </a:r>
            <a:r>
              <a:rPr lang="nl-NL" sz="4800" b="0" i="0" u="none" strike="noStrike" dirty="0">
                <a:solidFill>
                  <a:srgbClr val="000000"/>
                </a:solidFill>
                <a:effectLst/>
                <a:latin typeface="Ubuntu" panose="020B0504030602030204" pitchFamily="34" charset="0"/>
              </a:rPr>
              <a:t> as </a:t>
            </a:r>
            <a:r>
              <a:rPr lang="nl-NL" sz="4800" b="0" i="0" u="none" strike="noStrike" dirty="0" err="1">
                <a:solidFill>
                  <a:srgbClr val="000000"/>
                </a:solidFill>
                <a:effectLst/>
                <a:latin typeface="Ubuntu" panose="020B0504030602030204" pitchFamily="34" charset="0"/>
              </a:rPr>
              <a:t>ljochtsjend</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spoar</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opnij</a:t>
            </a:r>
            <a:r>
              <a:rPr lang="nl-NL" sz="4800" b="0" i="0" u="none" strike="noStrike" dirty="0">
                <a:solidFill>
                  <a:srgbClr val="000000"/>
                </a:solidFill>
                <a:effectLst/>
                <a:latin typeface="Ubuntu" panose="020B0504030602030204" pitchFamily="34" charset="0"/>
              </a:rPr>
              <a:t> de </a:t>
            </a:r>
            <a:r>
              <a:rPr lang="nl-NL" sz="4800" b="0" i="0" u="none" strike="noStrike" dirty="0" err="1">
                <a:solidFill>
                  <a:srgbClr val="000000"/>
                </a:solidFill>
                <a:effectLst/>
                <a:latin typeface="Ubuntu" panose="020B0504030602030204" pitchFamily="34" charset="0"/>
              </a:rPr>
              <a:t>stjer</a:t>
            </a:r>
            <a:r>
              <a:rPr lang="nl-NL" sz="4800" b="0" i="0" u="none" strike="noStrike" dirty="0">
                <a:solidFill>
                  <a:srgbClr val="000000"/>
                </a:solidFill>
                <a:effectLst/>
                <a:latin typeface="Ubuntu" panose="020B0504030602030204" pitchFamily="34" charset="0"/>
              </a:rPr>
              <a:t> har </a:t>
            </a:r>
            <a:r>
              <a:rPr lang="nl-NL" sz="4800" b="0" i="0" u="none" strike="noStrike" dirty="0" err="1">
                <a:solidFill>
                  <a:srgbClr val="000000"/>
                </a:solidFill>
                <a:effectLst/>
                <a:latin typeface="Ubuntu" panose="020B0504030602030204" pitchFamily="34" charset="0"/>
              </a:rPr>
              <a:t>foar</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3671455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200" b="1" i="0" u="none" strike="noStrike" dirty="0">
                <a:solidFill>
                  <a:srgbClr val="000000"/>
                </a:solidFill>
                <a:effectLst/>
                <a:latin typeface="Ubuntu" panose="020B0504030602030204" pitchFamily="34" charset="0"/>
              </a:rPr>
              <a:t>Zingen: Lied 520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1, 2, 3, 4, 5, 6 en 7</a:t>
            </a:r>
            <a:endParaRPr lang="nl-NL" sz="32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6000" b="0" i="0" u="none" strike="noStrike" dirty="0">
                <a:solidFill>
                  <a:srgbClr val="000000"/>
                </a:solidFill>
                <a:effectLst/>
                <a:latin typeface="Ubuntu" panose="020B0504030602030204" pitchFamily="34" charset="0"/>
              </a:rPr>
              <a:t>6 </a:t>
            </a:r>
            <a:r>
              <a:rPr lang="nl-NL" sz="6000" b="0" i="0" u="none" strike="noStrike" dirty="0" err="1">
                <a:solidFill>
                  <a:srgbClr val="000000"/>
                </a:solidFill>
                <a:effectLst/>
                <a:latin typeface="Ubuntu" panose="020B0504030602030204" pitchFamily="34" charset="0"/>
              </a:rPr>
              <a:t>Yn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Betlehem</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fûnen</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err="1">
                <a:solidFill>
                  <a:srgbClr val="000000"/>
                </a:solidFill>
                <a:effectLst/>
                <a:latin typeface="Ubuntu" panose="020B0504030602030204" pitchFamily="34" charset="0"/>
              </a:rPr>
              <a:t>se_it</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bern</a:t>
            </a:r>
            <a:r>
              <a:rPr lang="nl-NL" sz="6000" b="0" i="0" u="none" strike="noStrike" dirty="0">
                <a:solidFill>
                  <a:srgbClr val="000000"/>
                </a:solidFill>
                <a:effectLst/>
                <a:latin typeface="Ubuntu" panose="020B0504030602030204" pitchFamily="34" charset="0"/>
              </a:rPr>
              <a:t> dat </a:t>
            </a:r>
            <a:r>
              <a:rPr lang="nl-NL" sz="6000" b="0" i="0" u="none" strike="noStrike" dirty="0" err="1">
                <a:solidFill>
                  <a:srgbClr val="000000"/>
                </a:solidFill>
                <a:effectLst/>
                <a:latin typeface="Ubuntu" panose="020B0504030602030204" pitchFamily="34" charset="0"/>
              </a:rPr>
              <a:t>minsken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jûn</a:t>
            </a:r>
            <a:r>
              <a:rPr lang="nl-NL" sz="6000" b="0" i="0" u="none" strike="noStrike" dirty="0">
                <a:solidFill>
                  <a:srgbClr val="000000"/>
                </a:solidFill>
                <a:effectLst/>
                <a:latin typeface="Ubuntu" panose="020B0504030602030204" pitchFamily="34" charset="0"/>
              </a:rPr>
              <a:t> is,</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dat </a:t>
            </a:r>
            <a:r>
              <a:rPr lang="nl-NL" sz="6000" b="0" i="0" u="none" strike="noStrike" dirty="0" err="1">
                <a:solidFill>
                  <a:srgbClr val="000000"/>
                </a:solidFill>
                <a:effectLst/>
                <a:latin typeface="Ubuntu" panose="020B0504030602030204" pitchFamily="34" charset="0"/>
              </a:rPr>
              <a:t>kening</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wêze</a:t>
            </a:r>
            <a:r>
              <a:rPr lang="nl-NL" sz="6000" b="0" i="0" u="none" strike="noStrike" dirty="0">
                <a:solidFill>
                  <a:srgbClr val="000000"/>
                </a:solidFill>
                <a:effectLst/>
                <a:latin typeface="Ubuntu" panose="020B0504030602030204" pitchFamily="34" charset="0"/>
              </a:rPr>
              <a:t> wol en </a:t>
            </a:r>
            <a:r>
              <a:rPr lang="nl-NL" sz="6000" b="0" i="0" u="none" strike="noStrike" dirty="0" err="1">
                <a:solidFill>
                  <a:srgbClr val="000000"/>
                </a:solidFill>
                <a:effectLst/>
                <a:latin typeface="Ubuntu" panose="020B0504030602030204" pitchFamily="34" charset="0"/>
              </a:rPr>
              <a:t>feint</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err="1">
                <a:solidFill>
                  <a:srgbClr val="000000"/>
                </a:solidFill>
                <a:effectLst/>
                <a:latin typeface="Ubuntu" panose="020B0504030602030204" pitchFamily="34" charset="0"/>
              </a:rPr>
              <a:t>yn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leafde</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sûnder</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ein</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4047181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200" b="1" i="0" u="none" strike="noStrike" dirty="0">
                <a:solidFill>
                  <a:srgbClr val="000000"/>
                </a:solidFill>
                <a:effectLst/>
                <a:latin typeface="Ubuntu" panose="020B0504030602030204" pitchFamily="34" charset="0"/>
              </a:rPr>
              <a:t>Zingen: Lied 520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de </a:t>
            </a:r>
            <a:r>
              <a:rPr lang="nl-NL" sz="3200" b="1" i="0" u="none" strike="noStrike" dirty="0" err="1">
                <a:solidFill>
                  <a:srgbClr val="000000"/>
                </a:solidFill>
                <a:effectLst/>
                <a:latin typeface="Ubuntu" panose="020B0504030602030204" pitchFamily="34" charset="0"/>
              </a:rPr>
              <a:t>wizen</a:t>
            </a:r>
            <a:r>
              <a:rPr lang="nl-NL" sz="3200" b="1" i="0" u="none" strike="noStrike" dirty="0">
                <a:solidFill>
                  <a:srgbClr val="000000"/>
                </a:solidFill>
                <a:effectLst/>
                <a:latin typeface="Ubuntu" panose="020B0504030602030204" pitchFamily="34" charset="0"/>
              </a:rPr>
              <a:t>: 1, 2, 3, 4, 5, 6 en 7</a:t>
            </a:r>
            <a:endParaRPr lang="nl-NL" sz="32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6000" b="0" i="0" u="none" strike="noStrike" dirty="0">
                <a:solidFill>
                  <a:srgbClr val="000000"/>
                </a:solidFill>
                <a:effectLst/>
                <a:latin typeface="Ubuntu" panose="020B0504030602030204" pitchFamily="34" charset="0"/>
              </a:rPr>
              <a:t>7 De </a:t>
            </a:r>
            <a:r>
              <a:rPr lang="nl-NL" sz="6000" b="0" i="0" u="none" strike="noStrike" dirty="0" err="1">
                <a:solidFill>
                  <a:srgbClr val="000000"/>
                </a:solidFill>
                <a:effectLst/>
                <a:latin typeface="Ubuntu" panose="020B0504030602030204" pitchFamily="34" charset="0"/>
              </a:rPr>
              <a:t>wizen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dy’t</a:t>
            </a:r>
            <a:r>
              <a:rPr lang="nl-NL" sz="6000" b="0" i="0" u="none" strike="noStrike" dirty="0">
                <a:solidFill>
                  <a:srgbClr val="000000"/>
                </a:solidFill>
                <a:effectLst/>
                <a:latin typeface="Ubuntu" panose="020B0504030602030204" pitchFamily="34" charset="0"/>
              </a:rPr>
              <a:t> witte</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err="1">
                <a:solidFill>
                  <a:srgbClr val="000000"/>
                </a:solidFill>
                <a:effectLst/>
                <a:latin typeface="Ubuntu" panose="020B0504030602030204" pitchFamily="34" charset="0"/>
              </a:rPr>
              <a:t>hoe’t</a:t>
            </a:r>
            <a:r>
              <a:rPr lang="nl-NL" sz="6000" b="0" i="0" u="none" strike="noStrike" dirty="0">
                <a:solidFill>
                  <a:srgbClr val="000000"/>
                </a:solidFill>
                <a:effectLst/>
                <a:latin typeface="Ubuntu" panose="020B0504030602030204" pitchFamily="34" charset="0"/>
              </a:rPr>
              <a:t>  alle </a:t>
            </a:r>
            <a:r>
              <a:rPr lang="nl-NL" sz="6000" b="0" i="0" u="none" strike="noStrike" dirty="0" err="1">
                <a:solidFill>
                  <a:srgbClr val="000000"/>
                </a:solidFill>
                <a:effectLst/>
                <a:latin typeface="Ubuntu" panose="020B0504030602030204" pitchFamily="34" charset="0"/>
              </a:rPr>
              <a:t>stjerren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hjitte</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har </a:t>
            </a:r>
            <a:r>
              <a:rPr lang="nl-NL" sz="6000" b="0" i="0" u="none" strike="noStrike" dirty="0" err="1">
                <a:solidFill>
                  <a:srgbClr val="000000"/>
                </a:solidFill>
                <a:effectLst/>
                <a:latin typeface="Ubuntu" panose="020B0504030602030204" pitchFamily="34" charset="0"/>
              </a:rPr>
              <a:t>skynt</a:t>
            </a:r>
            <a:r>
              <a:rPr lang="nl-NL" sz="6000" b="0" i="0" u="none" strike="noStrike" dirty="0">
                <a:solidFill>
                  <a:srgbClr val="000000"/>
                </a:solidFill>
                <a:effectLst/>
                <a:latin typeface="Ubuntu" panose="020B0504030602030204" pitchFamily="34" charset="0"/>
              </a:rPr>
              <a:t> de </a:t>
            </a:r>
            <a:r>
              <a:rPr lang="nl-NL" sz="6000" b="0" i="0" u="none" strike="noStrike" dirty="0" err="1">
                <a:solidFill>
                  <a:srgbClr val="000000"/>
                </a:solidFill>
                <a:effectLst/>
                <a:latin typeface="Ubuntu" panose="020B0504030602030204" pitchFamily="34" charset="0"/>
              </a:rPr>
              <a:t>sinne</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yn</a:t>
            </a:r>
            <a:r>
              <a:rPr lang="nl-NL" sz="6000" b="0" i="0" u="none" strike="noStrike" dirty="0">
                <a:solidFill>
                  <a:srgbClr val="000000"/>
                </a:solidFill>
                <a:effectLst/>
                <a:latin typeface="Ubuntu" panose="020B0504030602030204" pitchFamily="34" charset="0"/>
              </a:rPr>
              <a:t> ’t </a:t>
            </a:r>
            <a:r>
              <a:rPr lang="nl-NL" sz="6000" b="0" i="0" u="none" strike="noStrike" dirty="0" err="1">
                <a:solidFill>
                  <a:srgbClr val="000000"/>
                </a:solidFill>
                <a:effectLst/>
                <a:latin typeface="Ubuntu" panose="020B0504030602030204" pitchFamily="34" charset="0"/>
              </a:rPr>
              <a:t>gesicht</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se </a:t>
            </a:r>
            <a:r>
              <a:rPr lang="nl-NL" sz="6000" b="0" i="0" u="none" strike="noStrike" dirty="0" err="1">
                <a:solidFill>
                  <a:srgbClr val="000000"/>
                </a:solidFill>
                <a:effectLst/>
                <a:latin typeface="Ubuntu" panose="020B0504030602030204" pitchFamily="34" charset="0"/>
              </a:rPr>
              <a:t>dogge</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de_eagen</a:t>
            </a:r>
            <a:r>
              <a:rPr lang="nl-NL" sz="6000" b="0" i="0" u="none" strike="noStrike" dirty="0">
                <a:solidFill>
                  <a:srgbClr val="000000"/>
                </a:solidFill>
                <a:effectLst/>
                <a:latin typeface="Ubuntu" panose="020B0504030602030204" pitchFamily="34" charset="0"/>
              </a:rPr>
              <a:t> </a:t>
            </a:r>
            <a:r>
              <a:rPr lang="nl-NL" sz="6000" b="0" i="0" u="none" strike="noStrike" dirty="0" err="1">
                <a:solidFill>
                  <a:srgbClr val="000000"/>
                </a:solidFill>
                <a:effectLst/>
                <a:latin typeface="Ubuntu" panose="020B0504030602030204" pitchFamily="34" charset="0"/>
              </a:rPr>
              <a:t>ticht</a:t>
            </a:r>
            <a:r>
              <a:rPr lang="nl-NL" sz="6000" b="0" i="0" u="none" strike="noStrike" dirty="0">
                <a:solidFill>
                  <a:srgbClr val="000000"/>
                </a:solidFill>
                <a:effectLst/>
                <a:latin typeface="Ubuntu" panose="020B0504030602030204" pitchFamily="34" charset="0"/>
              </a:rPr>
              <a:t>.</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120449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5400" b="1" i="0" u="none" strike="noStrike" dirty="0">
                <a:solidFill>
                  <a:srgbClr val="000000"/>
                </a:solidFill>
                <a:effectLst/>
                <a:latin typeface="Ubuntu" panose="020B0504030602030204" pitchFamily="34" charset="0"/>
              </a:rPr>
              <a:t>Schriftlezing: Johannes 10: 11-18</a:t>
            </a:r>
            <a:endParaRPr lang="nl-NL" sz="54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3200" b="0" i="1" u="none" strike="noStrike" dirty="0">
                <a:solidFill>
                  <a:srgbClr val="000000"/>
                </a:solidFill>
                <a:effectLst/>
                <a:latin typeface="Ubuntu" panose="020B0504030602030204" pitchFamily="34" charset="0"/>
              </a:rPr>
              <a:t>Jezus zegt:</a:t>
            </a:r>
            <a:endParaRPr lang="nl-NL" sz="3200" b="0" i="0" u="none" strike="noStrike" dirty="0">
              <a:solidFill>
                <a:srgbClr val="000000"/>
              </a:solidFill>
              <a:effectLst/>
            </a:endParaRPr>
          </a:p>
          <a:p>
            <a:pPr marL="11" indent="0" algn="l" rtl="0">
              <a:spcBef>
                <a:spcPts val="0"/>
              </a:spcBef>
              <a:spcAft>
                <a:spcPts val="0"/>
              </a:spcAft>
              <a:buNone/>
            </a:pPr>
            <a:r>
              <a:rPr lang="nl-NL" sz="3200" b="0" i="0" u="none" strike="noStrike" dirty="0">
                <a:solidFill>
                  <a:srgbClr val="000000"/>
                </a:solidFill>
                <a:effectLst/>
                <a:latin typeface="Ubuntu" panose="020B0504030602030204" pitchFamily="34" charset="0"/>
              </a:rPr>
              <a:t>11 Ik ben de goede herder. Een goede herder geeft zijn leven voor de schapen. 12 Een huurling, iemand die geen herder is, en die niet de eigenaar van de schapen is, laat de schapen in de steek en slaat op de vlucht zodra hij een wolf ziet aankomen. De wolf valt de kudde aan en jaagt de schapen uiteen; 13 de man is een huurling en de schapen kunnen hem niets schelen. 14 Ik ben de goede herder. Ik ken mijn schapen en mijn schapen kennen mij, </a:t>
            </a:r>
            <a:endParaRPr lang="nl-NL" sz="3200" b="0" i="0" u="none" strike="noStrike" dirty="0">
              <a:solidFill>
                <a:srgbClr val="000000"/>
              </a:solidFill>
              <a:effectLst/>
            </a:endParaRPr>
          </a:p>
          <a:p>
            <a:pPr marL="152396" indent="0">
              <a:buNone/>
            </a:pP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endParaRPr lang="nl-NL" sz="3200" dirty="0"/>
          </a:p>
        </p:txBody>
      </p:sp>
    </p:spTree>
    <p:extLst>
      <p:ext uri="{BB962C8B-B14F-4D97-AF65-F5344CB8AC3E}">
        <p14:creationId xmlns:p14="http://schemas.microsoft.com/office/powerpoint/2010/main" val="1964969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5400" b="1" i="0" u="none" strike="noStrike" dirty="0">
                <a:solidFill>
                  <a:srgbClr val="000000"/>
                </a:solidFill>
                <a:effectLst/>
                <a:latin typeface="Ubuntu" panose="020B0504030602030204" pitchFamily="34" charset="0"/>
              </a:rPr>
              <a:t>Schriftlezing: Johannes 10: 11-18</a:t>
            </a:r>
            <a:endParaRPr lang="nl-NL" sz="54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3200" b="0" i="0" u="none" strike="noStrike" dirty="0">
                <a:solidFill>
                  <a:srgbClr val="000000"/>
                </a:solidFill>
                <a:effectLst/>
                <a:latin typeface="Ubuntu" panose="020B0504030602030204" pitchFamily="34" charset="0"/>
              </a:rPr>
              <a:t>15 zoals de Vader mij kent en ik de Vader ken. Ik geef mijn leven voor de schapen. 16 Maar ik heb ook nog andere schapen, die niet uit deze schaapskooi komen. Ook die moet ik hoeden, ook zij zullen naar mijn stem luisteren: dan zal er één kudde zijn, met één herder. 17 De Vader heeft mij lief omdat ik mijn leven geef, om het ook weer terug te nemen. 18 Niemand neemt mijn leven, ik geef het zelf. Ik ben vrij om het te geven en om het weer terug te nemen – dat is de opdracht die ik van mijn Vader heb gekregen.’</a:t>
            </a: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endParaRPr lang="nl-NL" sz="3200" dirty="0"/>
          </a:p>
        </p:txBody>
      </p:sp>
    </p:spTree>
    <p:extLst>
      <p:ext uri="{BB962C8B-B14F-4D97-AF65-F5344CB8AC3E}">
        <p14:creationId xmlns:p14="http://schemas.microsoft.com/office/powerpoint/2010/main" val="155986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400" b="1" i="0" u="none" strike="noStrike" dirty="0">
                <a:solidFill>
                  <a:srgbClr val="000000"/>
                </a:solidFill>
                <a:effectLst/>
                <a:latin typeface="Ubuntu" panose="020B0504030602030204" pitchFamily="34" charset="0"/>
              </a:rPr>
              <a:t>Zingen: intredelied: psalm 72: 1, 3 en 5 . Geef Heer de koning uwe rechten. </a:t>
            </a:r>
            <a:endParaRPr lang="nl-NL" sz="24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Dan ruist op alle bergen vrede,</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heil op der heuvelen top.</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Hij zal geweldenaars vertreden,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maar armen richt hij op.</a:t>
            </a:r>
            <a:endParaRPr lang="nl-NL" sz="4800" b="0" i="0" u="none" strike="noStrike" dirty="0">
              <a:solidFill>
                <a:srgbClr val="000000"/>
              </a:solidFill>
              <a:effectLst/>
            </a:endParaRPr>
          </a:p>
          <a:p>
            <a:pPr marL="152396" indent="0">
              <a:buNone/>
            </a:pP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1870134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2800" b="1" i="0" u="none" strike="noStrike" dirty="0">
                <a:solidFill>
                  <a:srgbClr val="000000"/>
                </a:solidFill>
                <a:effectLst/>
                <a:latin typeface="Ubuntu" panose="020B0504030602030204" pitchFamily="34" charset="0"/>
              </a:rPr>
              <a:t>Zingen psalm 23c</a:t>
            </a:r>
            <a:r>
              <a:rPr lang="nl-NL" sz="2800" b="0" i="0" u="none" strike="noStrike" dirty="0">
                <a:solidFill>
                  <a:srgbClr val="000000"/>
                </a:solidFill>
                <a:effectLst/>
                <a:latin typeface="Ubuntu" panose="020B0504030602030204" pitchFamily="34" charset="0"/>
              </a:rPr>
              <a:t> Mijn God, mijn herder zorgt voor mij: 1,2 en 5 </a:t>
            </a:r>
            <a:endParaRPr lang="nl-NL" sz="2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1 Mijn God, mijn herder, zorgt voor mij,</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wijst mij een groene streek;</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daar rust ik aan een stille stroom -</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en niets dat mij ontbreekt.</a:t>
            </a: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644386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2800" b="1" i="0" u="none" strike="noStrike" dirty="0">
                <a:solidFill>
                  <a:srgbClr val="000000"/>
                </a:solidFill>
                <a:effectLst/>
                <a:latin typeface="Ubuntu" panose="020B0504030602030204" pitchFamily="34" charset="0"/>
              </a:rPr>
              <a:t>Zingen psalm 23c</a:t>
            </a:r>
            <a:r>
              <a:rPr lang="nl-NL" sz="2800" b="0" i="0" u="none" strike="noStrike" dirty="0">
                <a:solidFill>
                  <a:srgbClr val="000000"/>
                </a:solidFill>
                <a:effectLst/>
                <a:latin typeface="Ubuntu" panose="020B0504030602030204" pitchFamily="34" charset="0"/>
              </a:rPr>
              <a:t> Mijn God, mijn herder zorgt voor mij: 1,2 en 5 </a:t>
            </a:r>
            <a:endParaRPr lang="nl-NL" sz="2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2 Hij geeft mijn ziel weer nieuwe kracht,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doet mij zijn wegen gaan,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de paden van gerechtigheid,</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ter ere van zijn naam.</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4251803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2800" b="1" i="0" u="none" strike="noStrike" dirty="0">
                <a:solidFill>
                  <a:srgbClr val="000000"/>
                </a:solidFill>
                <a:effectLst/>
                <a:latin typeface="Ubuntu" panose="020B0504030602030204" pitchFamily="34" charset="0"/>
              </a:rPr>
              <a:t>Zingen psalm 23c</a:t>
            </a:r>
            <a:r>
              <a:rPr lang="nl-NL" sz="2800" b="0" i="0" u="none" strike="noStrike" dirty="0">
                <a:solidFill>
                  <a:srgbClr val="000000"/>
                </a:solidFill>
                <a:effectLst/>
                <a:latin typeface="Ubuntu" panose="020B0504030602030204" pitchFamily="34" charset="0"/>
              </a:rPr>
              <a:t> Mijn God, mijn herder zorgt voor mij: 1,2 en 5 </a:t>
            </a:r>
            <a:endParaRPr lang="nl-NL" sz="2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5 Uw trouw en goedheid volgen mij,</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uw liefde, dag aan dag;</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en wonen zal ik in Gods huis</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zo lang ik leven mag.</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296649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2800" b="1" i="0" u="none" strike="noStrike" dirty="0">
                <a:solidFill>
                  <a:srgbClr val="000000"/>
                </a:solidFill>
                <a:effectLst/>
                <a:latin typeface="Ubuntu" panose="020B0504030602030204" pitchFamily="34" charset="0"/>
              </a:rPr>
              <a:t>Zingen psalm 23c</a:t>
            </a:r>
            <a:r>
              <a:rPr lang="nl-NL" sz="2800" b="0" i="0" u="none" strike="noStrike" dirty="0">
                <a:solidFill>
                  <a:srgbClr val="000000"/>
                </a:solidFill>
                <a:effectLst/>
                <a:latin typeface="Ubuntu" panose="020B0504030602030204" pitchFamily="34" charset="0"/>
              </a:rPr>
              <a:t> Mijn God, mijn herder zorgt voor mij: 1,2 en 5 </a:t>
            </a:r>
            <a:endParaRPr lang="nl-NL" sz="2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5 Uw trouw en goedheid volgen mij,</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uw liefde, dag aan dag;</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en wonen zal ik in Gods huis</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zo lang ik leven mag.</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247557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4800" b="1" i="0" u="none" strike="noStrike" dirty="0">
                <a:solidFill>
                  <a:srgbClr val="000000"/>
                </a:solidFill>
                <a:effectLst/>
                <a:latin typeface="Ubuntu" panose="020B0504030602030204" pitchFamily="34" charset="0"/>
              </a:rPr>
              <a:t>Uitleg en verkondiging</a:t>
            </a:r>
            <a:endParaRPr lang="nl-NL" sz="4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buNone/>
            </a:pP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2086337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4261E"/>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650124" y="0"/>
            <a:ext cx="8912773"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278"/>
            <a:lum/>
          </a:blip>
          <a:srcRect/>
          <a:stretch>
            <a:fillRect t="-17000" b="-17000"/>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nl" sz="5400" dirty="0">
                <a:latin typeface="Ubuntu"/>
                <a:ea typeface="Ubuntu"/>
                <a:cs typeface="Ubuntu"/>
                <a:sym typeface="Ubuntu"/>
              </a:rPr>
              <a:t>Johannes 10:16</a:t>
            </a:r>
            <a:endParaRPr sz="5400" dirty="0">
              <a:latin typeface="Ubuntu"/>
              <a:ea typeface="Ubuntu"/>
              <a:cs typeface="Ubuntu"/>
              <a:sym typeface="Ubuntu"/>
            </a:endParaRPr>
          </a:p>
        </p:txBody>
      </p:sp>
      <p:sp>
        <p:nvSpPr>
          <p:cNvPr id="60" name="Google Shape;60;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nl" sz="4800" dirty="0">
                <a:latin typeface="Ubuntu"/>
                <a:ea typeface="Ubuntu"/>
                <a:cs typeface="Ubuntu"/>
                <a:sym typeface="Ubuntu"/>
              </a:rPr>
              <a:t>Maar ik heb ook nog andere schapen, die niet uit deze schaapskooi komen. Ook die moet ik hoeden, ook zij zullen naar mijn stem luisteren: dan zal er één kudde zijn, met één herder.</a:t>
            </a:r>
            <a:endParaRPr sz="4800" dirty="0">
              <a:latin typeface="Ubuntu"/>
              <a:ea typeface="Ubuntu"/>
              <a:cs typeface="Ubuntu"/>
              <a:sym typeface="Ubuntu"/>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278"/>
            <a:lum/>
          </a:blip>
          <a:srcRect/>
          <a:stretch>
            <a:fillRect t="-17000" b="-17000"/>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15599" y="740800"/>
            <a:ext cx="9057013" cy="1007600"/>
          </a:xfrm>
          <a:prstGeom prst="rect">
            <a:avLst/>
          </a:prstGeom>
        </p:spPr>
        <p:txBody>
          <a:bodyPr spcFirstLastPara="1" vert="horz" wrap="square" lIns="121900" tIns="121900" rIns="121900" bIns="121900" rtlCol="0" anchor="b" anchorCtr="0">
            <a:noAutofit/>
          </a:bodyPr>
          <a:lstStyle/>
          <a:p>
            <a:r>
              <a:rPr lang="nl" sz="5400" dirty="0">
                <a:latin typeface="Ubuntu"/>
                <a:ea typeface="Ubuntu"/>
                <a:cs typeface="Ubuntu"/>
                <a:sym typeface="Ubuntu"/>
              </a:rPr>
              <a:t>Matteüs 2:1</a:t>
            </a:r>
            <a:endParaRPr sz="5400" dirty="0">
              <a:latin typeface="Ubuntu"/>
              <a:ea typeface="Ubuntu"/>
              <a:cs typeface="Ubuntu"/>
              <a:sym typeface="Ubuntu"/>
            </a:endParaRPr>
          </a:p>
        </p:txBody>
      </p:sp>
      <p:sp>
        <p:nvSpPr>
          <p:cNvPr id="66" name="Google Shape;66;p15"/>
          <p:cNvSpPr txBox="1">
            <a:spLocks noGrp="1"/>
          </p:cNvSpPr>
          <p:nvPr>
            <p:ph type="body" idx="1"/>
          </p:nvPr>
        </p:nvSpPr>
        <p:spPr>
          <a:xfrm>
            <a:off x="415600" y="1852800"/>
            <a:ext cx="11140000" cy="4239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nl" sz="5400" dirty="0">
                <a:latin typeface="Ubuntu"/>
                <a:ea typeface="Ubuntu"/>
                <a:cs typeface="Ubuntu"/>
                <a:sym typeface="Ubuntu"/>
              </a:rPr>
              <a:t>Toen Jezus geboren was in Betlehem in Judea, tijdens de regering van Herodes, kwamen er magiërs uit het Oosten in Jeruzalem aan.</a:t>
            </a:r>
            <a:endParaRPr sz="5400" dirty="0">
              <a:latin typeface="Ubuntu"/>
              <a:ea typeface="Ubuntu"/>
              <a:cs typeface="Ubuntu"/>
              <a:sym typeface="Ubuntu"/>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mt="31278"/>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15600" y="103533"/>
            <a:ext cx="11360800" cy="763600"/>
          </a:xfrm>
          <a:prstGeom prst="rect">
            <a:avLst/>
          </a:prstGeom>
        </p:spPr>
        <p:txBody>
          <a:bodyPr spcFirstLastPara="1" vert="horz" wrap="square" lIns="121900" tIns="121900" rIns="121900" bIns="121900" rtlCol="0" anchor="t" anchorCtr="0">
            <a:noAutofit/>
          </a:bodyPr>
          <a:lstStyle/>
          <a:p>
            <a:r>
              <a:rPr lang="nl" sz="5400" dirty="0">
                <a:latin typeface="Ubuntu"/>
                <a:ea typeface="Ubuntu"/>
                <a:cs typeface="Ubuntu"/>
                <a:sym typeface="Ubuntu"/>
              </a:rPr>
              <a:t>Matteüs 2:4</a:t>
            </a:r>
            <a:endParaRPr sz="5400" dirty="0">
              <a:latin typeface="Ubuntu"/>
              <a:ea typeface="Ubuntu"/>
              <a:cs typeface="Ubuntu"/>
              <a:sym typeface="Ubuntu"/>
            </a:endParaRPr>
          </a:p>
        </p:txBody>
      </p:sp>
      <p:sp>
        <p:nvSpPr>
          <p:cNvPr id="72" name="Google Shape;72;p16"/>
          <p:cNvSpPr txBox="1">
            <a:spLocks noGrp="1"/>
          </p:cNvSpPr>
          <p:nvPr>
            <p:ph type="body" idx="1"/>
          </p:nvPr>
        </p:nvSpPr>
        <p:spPr>
          <a:xfrm>
            <a:off x="415600" y="1257300"/>
            <a:ext cx="11360800" cy="5057775"/>
          </a:xfrm>
          <a:prstGeom prst="rect">
            <a:avLst/>
          </a:prstGeom>
        </p:spPr>
        <p:txBody>
          <a:bodyPr spcFirstLastPara="1" vert="horz" wrap="square" lIns="121900" tIns="121900" rIns="121900" bIns="121900" rtlCol="0" anchor="t" anchorCtr="0">
            <a:noAutofit/>
          </a:bodyPr>
          <a:lstStyle/>
          <a:p>
            <a:pPr marL="0" indent="0">
              <a:buNone/>
            </a:pPr>
            <a:r>
              <a:rPr lang="nl" dirty="0">
                <a:latin typeface="Ubuntu"/>
                <a:ea typeface="Ubuntu"/>
                <a:cs typeface="Ubuntu"/>
                <a:sym typeface="Ubuntu"/>
              </a:rPr>
              <a:t>4 Hij riep alle hogepriesters en schriftgeleerden van het volk samen om aan hen te vragen waar de messias </a:t>
            </a:r>
            <a:r>
              <a:rPr lang="nl" baseline="30000" dirty="0">
                <a:latin typeface="Ubuntu"/>
                <a:ea typeface="Ubuntu"/>
                <a:cs typeface="Ubuntu"/>
                <a:sym typeface="Ubuntu"/>
              </a:rPr>
              <a:t>(1)</a:t>
            </a:r>
            <a:r>
              <a:rPr lang="nl" dirty="0">
                <a:latin typeface="Ubuntu"/>
                <a:ea typeface="Ubuntu"/>
                <a:cs typeface="Ubuntu"/>
                <a:sym typeface="Ubuntu"/>
              </a:rPr>
              <a:t> geboren zou worden.</a:t>
            </a:r>
            <a:endParaRPr dirty="0">
              <a:latin typeface="Ubuntu"/>
              <a:ea typeface="Ubuntu"/>
              <a:cs typeface="Ubuntu"/>
              <a:sym typeface="Ubuntu"/>
            </a:endParaRPr>
          </a:p>
          <a:p>
            <a:pPr marL="0" indent="0">
              <a:spcBef>
                <a:spcPts val="2133"/>
              </a:spcBef>
              <a:buNone/>
            </a:pPr>
            <a:r>
              <a:rPr lang="nl" i="1" baseline="30000" dirty="0">
                <a:latin typeface="Ubuntu"/>
                <a:ea typeface="Ubuntu"/>
                <a:cs typeface="Ubuntu"/>
                <a:sym typeface="Ubuntu"/>
              </a:rPr>
              <a:t>(1)</a:t>
            </a:r>
            <a:r>
              <a:rPr lang="nl" i="1" dirty="0">
                <a:latin typeface="Ubuntu"/>
                <a:ea typeface="Ubuntu"/>
                <a:cs typeface="Ubuntu"/>
                <a:sym typeface="Ubuntu"/>
              </a:rPr>
              <a:t>de messias – Grieks: ho christos . Deze titel ging al in een vroeg stadium deel uitmaken van Jezus’ naam: ‘de christus’ werd ‘Jezus Christus’. Soms is het moeilijk te bepalen of de titel (‘de christus’) of de naam (‘Christus’) bedoeld is. Bij het vertalen van de titel is gekozen voor ‘(de) messias’ omdat hierin het duidelijkst naar voren komt dat de titel geworteld is in Joodse verwachtingen van een persoon die van God de volmacht heeft ontvangen om een centrale rol te spelen in de eindtijd.</a:t>
            </a:r>
            <a:endParaRPr i="1" dirty="0">
              <a:latin typeface="Ubuntu"/>
              <a:ea typeface="Ubuntu"/>
              <a:cs typeface="Ubuntu"/>
              <a:sym typeface="Ubuntu"/>
            </a:endParaRPr>
          </a:p>
          <a:p>
            <a:pPr marL="0" indent="0">
              <a:spcBef>
                <a:spcPts val="2133"/>
              </a:spcBef>
              <a:spcAft>
                <a:spcPts val="2133"/>
              </a:spcAft>
              <a:buNone/>
            </a:pPr>
            <a:endParaRPr dirty="0">
              <a:latin typeface="Ubuntu"/>
              <a:ea typeface="Ubuntu"/>
              <a:cs typeface="Ubuntu"/>
              <a:sym typeface="Ubuntu"/>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mt="31278"/>
          </a:blip>
          <a:stretch>
            <a:fillRect/>
          </a:stretch>
        </a:blip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nl" sz="5400" dirty="0">
                <a:latin typeface="Ubuntu"/>
                <a:ea typeface="Ubuntu"/>
                <a:cs typeface="Ubuntu"/>
                <a:sym typeface="Ubuntu"/>
              </a:rPr>
              <a:t>Micha 5:1</a:t>
            </a:r>
            <a:endParaRPr sz="5400" dirty="0">
              <a:latin typeface="Ubuntu"/>
              <a:ea typeface="Ubuntu"/>
              <a:cs typeface="Ubuntu"/>
              <a:sym typeface="Ubuntu"/>
            </a:endParaRPr>
          </a:p>
        </p:txBody>
      </p:sp>
      <p:sp>
        <p:nvSpPr>
          <p:cNvPr id="78" name="Google Shape;78;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nl" sz="4800" dirty="0">
                <a:latin typeface="Ubuntu"/>
                <a:ea typeface="Ubuntu"/>
                <a:cs typeface="Ubuntu"/>
                <a:sym typeface="Ubuntu"/>
              </a:rPr>
              <a:t>1 Uit jou, Betlehem in Efrata, te klein om tot Juda’s geslachten te behoren, uit jou komt iemand voort die voor mij over Israël zal heersen. Zijn oorsprong ligt in lang vervlogen tijden, in de dagen van weleer.</a:t>
            </a:r>
            <a:endParaRPr sz="4800" dirty="0">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400" b="1" i="0" u="none" strike="noStrike" dirty="0">
                <a:solidFill>
                  <a:srgbClr val="000000"/>
                </a:solidFill>
                <a:effectLst/>
                <a:latin typeface="Ubuntu" panose="020B0504030602030204" pitchFamily="34" charset="0"/>
              </a:rPr>
              <a:t>Zingen: intredelied: psalm 72: 1, 3 en 5 . Geef Heer de koning uwe rechten. </a:t>
            </a:r>
            <a:endParaRPr lang="nl-NL" sz="24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err="1">
                <a:solidFill>
                  <a:srgbClr val="000000"/>
                </a:solidFill>
                <a:effectLst/>
                <a:latin typeface="Ubuntu" panose="020B0504030602030204" pitchFamily="34" charset="0"/>
              </a:rPr>
              <a:t>Heerse</a:t>
            </a:r>
            <a:r>
              <a:rPr lang="nl-NL" sz="4800" b="0" i="0" u="none" strike="noStrike" dirty="0">
                <a:solidFill>
                  <a:srgbClr val="000000"/>
                </a:solidFill>
                <a:effectLst/>
                <a:latin typeface="Ubuntu" panose="020B0504030602030204" pitchFamily="34" charset="0"/>
              </a:rPr>
              <a:t> van zee tot zee zijn vrede,</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van land tot land zijn lof,</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de volken zullen tot hem treden,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zijn vijand likt het stof.</a:t>
            </a:r>
            <a:endParaRPr lang="nl-NL" sz="4800" b="0" i="0" u="none" strike="noStrike" dirty="0">
              <a:solidFill>
                <a:srgbClr val="000000"/>
              </a:solidFill>
              <a:effectLst/>
            </a:endParaRPr>
          </a:p>
          <a:p>
            <a:pPr marL="152396" indent="0">
              <a:buNone/>
            </a:pPr>
            <a:br>
              <a:rPr lang="nl-NL" sz="4800" dirty="0"/>
            </a:br>
            <a:br>
              <a:rPr lang="nl-NL" sz="3600" dirty="0"/>
            </a:b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4123419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mt="31278"/>
          </a:blip>
          <a:stretch>
            <a:fillRect/>
          </a:stretch>
        </a:blip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nl" sz="5400" dirty="0">
                <a:latin typeface="Ubuntu" panose="020B0504030602030204" pitchFamily="34" charset="0"/>
              </a:rPr>
              <a:t>Johannes 1: 1-3</a:t>
            </a:r>
            <a:endParaRPr sz="5400" dirty="0">
              <a:latin typeface="Ubuntu" panose="020B0504030602030204" pitchFamily="34" charset="0"/>
            </a:endParaRPr>
          </a:p>
        </p:txBody>
      </p:sp>
      <p:sp>
        <p:nvSpPr>
          <p:cNvPr id="84" name="Google Shape;84;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nl" sz="5400" dirty="0">
                <a:latin typeface="Ubuntu"/>
                <a:ea typeface="Ubuntu"/>
                <a:cs typeface="Ubuntu"/>
                <a:sym typeface="Ubuntu"/>
              </a:rPr>
              <a:t>1 In het begin was het Woord, het Woord was bij God en het Woord was God. 2 Het was in het begin bij God. 3 Alles is erdoor ontstaan en zonder dit is niets ontstaan van wat bestaat.</a:t>
            </a:r>
            <a:endParaRPr sz="5400" dirty="0">
              <a:latin typeface="Ubuntu"/>
              <a:ea typeface="Ubuntu"/>
              <a:cs typeface="Ubuntu"/>
              <a:sym typeface="Ubuntu"/>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1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5400" b="1" i="0" u="none" strike="noStrike" dirty="0">
                <a:solidFill>
                  <a:srgbClr val="000000"/>
                </a:solidFill>
                <a:effectLst/>
                <a:latin typeface="Ubuntu" panose="020B0504030602030204" pitchFamily="34" charset="0"/>
              </a:rPr>
              <a:t>Orgelspel</a:t>
            </a:r>
            <a:endParaRPr lang="nl-NL" sz="54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buNone/>
            </a:pP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4210221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600" b="1" i="0" u="none" strike="noStrike" dirty="0">
                <a:solidFill>
                  <a:srgbClr val="000000"/>
                </a:solidFill>
                <a:effectLst/>
                <a:latin typeface="Ubuntu" panose="020B0504030602030204" pitchFamily="34" charset="0"/>
              </a:rPr>
              <a:t>Gezang  903 Zou ik niet van harte zingen: 1 en 5</a:t>
            </a:r>
            <a:endParaRPr lang="nl-NL" sz="3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6000" b="0" i="0" u="none" strike="noStrike" dirty="0">
                <a:solidFill>
                  <a:srgbClr val="000000"/>
                </a:solidFill>
                <a:effectLst/>
                <a:latin typeface="Ubuntu" panose="020B0504030602030204" pitchFamily="34" charset="0"/>
              </a:rPr>
              <a:t>1 Zou ik niet van harte zingen</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Hem die zozeer mij verblijdt?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Want ik zie in alle dingen</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niets dan zijn genegenheid.</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Is de hartslag van het leven</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4108855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600" b="1" i="0" u="none" strike="noStrike" dirty="0">
                <a:solidFill>
                  <a:srgbClr val="000000"/>
                </a:solidFill>
                <a:effectLst/>
                <a:latin typeface="Ubuntu" panose="020B0504030602030204" pitchFamily="34" charset="0"/>
              </a:rPr>
              <a:t>Gezang  903 Zou ik niet van harte zingen: 1 en 5</a:t>
            </a:r>
            <a:endParaRPr lang="nl-NL" sz="3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niet de liefde van de Heer?</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Liefde draagt hen meer en meer,</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die in dienst van Hem zich geven.</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Alle dingen hebben tijd,</a:t>
            </a:r>
            <a:endParaRPr lang="nl-NL" sz="5400" b="0" i="0" u="none" strike="noStrike" dirty="0">
              <a:solidFill>
                <a:srgbClr val="000000"/>
              </a:solidFill>
              <a:effectLst/>
            </a:endParaRPr>
          </a:p>
          <a:p>
            <a:pPr marL="11" indent="0" algn="l" rtl="0">
              <a:spcBef>
                <a:spcPts val="0"/>
              </a:spcBef>
              <a:spcAft>
                <a:spcPts val="0"/>
              </a:spcAft>
              <a:buNone/>
            </a:pPr>
            <a:r>
              <a:rPr lang="nl-NL" sz="5400" b="0" i="0" u="none" strike="noStrike" dirty="0">
                <a:solidFill>
                  <a:srgbClr val="000000"/>
                </a:solidFill>
                <a:effectLst/>
                <a:latin typeface="Ubuntu" panose="020B0504030602030204" pitchFamily="34" charset="0"/>
              </a:rPr>
              <a:t>maar Gods liefde eeuwigheid.</a:t>
            </a:r>
            <a:endParaRPr lang="nl-NL" sz="5400" b="0" i="0" u="none" strike="noStrike" dirty="0">
              <a:solidFill>
                <a:srgbClr val="000000"/>
              </a:solidFill>
              <a:effectLst/>
            </a:endParaRPr>
          </a:p>
          <a:p>
            <a:pPr marL="152396" indent="0">
              <a:buNone/>
            </a:pP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endParaRPr lang="nl-NL" sz="5400" dirty="0"/>
          </a:p>
        </p:txBody>
      </p:sp>
    </p:spTree>
    <p:extLst>
      <p:ext uri="{BB962C8B-B14F-4D97-AF65-F5344CB8AC3E}">
        <p14:creationId xmlns:p14="http://schemas.microsoft.com/office/powerpoint/2010/main" val="3202866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600" b="1" i="0" u="none" strike="noStrike" dirty="0">
                <a:solidFill>
                  <a:srgbClr val="000000"/>
                </a:solidFill>
                <a:effectLst/>
                <a:latin typeface="Ubuntu" panose="020B0504030602030204" pitchFamily="34" charset="0"/>
              </a:rPr>
              <a:t>Gezang  903 Zou ik niet van harte zingen: 1 en 5</a:t>
            </a:r>
            <a:endParaRPr lang="nl-NL" sz="3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6000" b="0" i="0" u="none" strike="noStrike" dirty="0">
                <a:solidFill>
                  <a:srgbClr val="000000"/>
                </a:solidFill>
                <a:effectLst/>
                <a:latin typeface="Ubuntu" panose="020B0504030602030204" pitchFamily="34" charset="0"/>
              </a:rPr>
              <a:t>5 Al mijn zorgen zijn zijn zorgen,</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en zo slaap ik rustig in,</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dat ik elke nieuwe morgen</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opgewekt mijn werk begin.</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Ach, in angst en in ellende</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221784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3600" b="1" i="0" u="none" strike="noStrike" dirty="0">
                <a:solidFill>
                  <a:srgbClr val="000000"/>
                </a:solidFill>
                <a:effectLst/>
                <a:latin typeface="Ubuntu" panose="020B0504030602030204" pitchFamily="34" charset="0"/>
              </a:rPr>
              <a:t>Gezang  903 Zou ik niet van harte zingen: 1 en 5</a:t>
            </a:r>
            <a:endParaRPr lang="nl-NL" sz="36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zou ik leven, als ik niet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wist, dat God de Heer mij ziet,</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als ik God, mijn God niet kende.</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Alle dingen hebben tijd,</a:t>
            </a:r>
            <a:endParaRPr lang="nl-NL" sz="6000" b="0" i="0" u="none" strike="noStrike" dirty="0">
              <a:solidFill>
                <a:srgbClr val="000000"/>
              </a:solidFill>
              <a:effectLst/>
            </a:endParaRPr>
          </a:p>
          <a:p>
            <a:pPr marL="11" indent="0" algn="l" rtl="0">
              <a:spcBef>
                <a:spcPts val="0"/>
              </a:spcBef>
              <a:spcAft>
                <a:spcPts val="0"/>
              </a:spcAft>
              <a:buNone/>
            </a:pPr>
            <a:r>
              <a:rPr lang="nl-NL" sz="6000" b="0" i="0" u="none" strike="noStrike" dirty="0">
                <a:solidFill>
                  <a:srgbClr val="000000"/>
                </a:solidFill>
                <a:effectLst/>
                <a:latin typeface="Ubuntu" panose="020B0504030602030204" pitchFamily="34" charset="0"/>
              </a:rPr>
              <a:t>maar Gods liefde eeuwigheid.</a:t>
            </a:r>
            <a:endParaRPr lang="nl-NL" sz="6000" b="0" i="0" u="none" strike="noStrike" dirty="0">
              <a:solidFill>
                <a:srgbClr val="000000"/>
              </a:solidFill>
              <a:effectLst/>
            </a:endParaRPr>
          </a:p>
          <a:p>
            <a:pPr marL="152396" indent="0">
              <a:buNone/>
            </a:pP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br>
              <a:rPr lang="nl-NL" sz="6000" dirty="0"/>
            </a:br>
            <a:endParaRPr lang="nl-NL" sz="6000" dirty="0"/>
          </a:p>
        </p:txBody>
      </p:sp>
    </p:spTree>
    <p:extLst>
      <p:ext uri="{BB962C8B-B14F-4D97-AF65-F5344CB8AC3E}">
        <p14:creationId xmlns:p14="http://schemas.microsoft.com/office/powerpoint/2010/main" val="2212749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5400" b="1" i="0" u="none" strike="noStrike" dirty="0">
                <a:solidFill>
                  <a:srgbClr val="000000"/>
                </a:solidFill>
                <a:effectLst/>
                <a:latin typeface="Ubuntu" panose="020B0504030602030204" pitchFamily="34" charset="0"/>
              </a:rPr>
              <a:t>Gebeden en gaven</a:t>
            </a:r>
            <a:endParaRPr lang="nl-NL" sz="54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0"/>
              </a:spcBef>
              <a:spcAft>
                <a:spcPts val="0"/>
              </a:spcAft>
              <a:buNone/>
            </a:pPr>
            <a:r>
              <a:rPr lang="nl-NL" sz="5400" b="1" i="0" u="none" strike="noStrike" dirty="0">
                <a:solidFill>
                  <a:srgbClr val="000000"/>
                </a:solidFill>
                <a:effectLst/>
                <a:latin typeface="Ubuntu" panose="020B0504030602030204" pitchFamily="34" charset="0"/>
              </a:rPr>
              <a:t>Dankgebed </a:t>
            </a:r>
            <a:endParaRPr lang="nl-NL" sz="5400" b="0" i="0" u="none" strike="noStrike" dirty="0">
              <a:solidFill>
                <a:srgbClr val="000000"/>
              </a:solidFill>
              <a:effectLst/>
            </a:endParaRPr>
          </a:p>
          <a:p>
            <a:pPr marL="152396" indent="0" algn="l" rtl="0">
              <a:spcBef>
                <a:spcPts val="0"/>
              </a:spcBef>
              <a:spcAft>
                <a:spcPts val="0"/>
              </a:spcAft>
              <a:buNone/>
            </a:pPr>
            <a:r>
              <a:rPr lang="nl-NL" sz="5400" b="1" i="0" u="none" strike="noStrike" dirty="0">
                <a:solidFill>
                  <a:srgbClr val="000000"/>
                </a:solidFill>
                <a:effectLst/>
                <a:latin typeface="Ubuntu" panose="020B0504030602030204" pitchFamily="34" charset="0"/>
              </a:rPr>
              <a:t>Voorbeden</a:t>
            </a:r>
            <a:endParaRPr lang="nl-NL" sz="5400" b="0" i="0" u="none" strike="noStrike" dirty="0">
              <a:solidFill>
                <a:srgbClr val="000000"/>
              </a:solidFill>
              <a:effectLst/>
            </a:endParaRPr>
          </a:p>
          <a:p>
            <a:pPr marL="152396" indent="0" algn="l" rtl="0">
              <a:spcBef>
                <a:spcPts val="0"/>
              </a:spcBef>
              <a:spcAft>
                <a:spcPts val="0"/>
              </a:spcAft>
              <a:buNone/>
            </a:pPr>
            <a:r>
              <a:rPr lang="nl-NL" sz="5400" b="1" i="0" u="none" strike="noStrike" dirty="0">
                <a:solidFill>
                  <a:srgbClr val="000000"/>
                </a:solidFill>
                <a:effectLst/>
                <a:latin typeface="Ubuntu" panose="020B0504030602030204" pitchFamily="34" charset="0"/>
              </a:rPr>
              <a:t>Stilte</a:t>
            </a:r>
            <a:endParaRPr lang="nl-NL" sz="5400" b="0" i="0" u="none" strike="noStrike" dirty="0">
              <a:solidFill>
                <a:srgbClr val="000000"/>
              </a:solidFill>
              <a:effectLst/>
            </a:endParaRPr>
          </a:p>
          <a:p>
            <a:pPr marL="152396" indent="0">
              <a:buNone/>
            </a:pP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br>
              <a:rPr lang="nl-NL" sz="5400" dirty="0"/>
            </a:br>
            <a:endParaRPr lang="nl-NL" sz="5400" dirty="0"/>
          </a:p>
        </p:txBody>
      </p:sp>
    </p:spTree>
    <p:extLst>
      <p:ext uri="{BB962C8B-B14F-4D97-AF65-F5344CB8AC3E}">
        <p14:creationId xmlns:p14="http://schemas.microsoft.com/office/powerpoint/2010/main" val="4197574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6000" b="1" i="0" u="none" strike="noStrike" dirty="0">
                <a:solidFill>
                  <a:srgbClr val="000000"/>
                </a:solidFill>
                <a:effectLst/>
                <a:latin typeface="Ubuntu" panose="020B0504030602030204" pitchFamily="34" charset="0"/>
              </a:rPr>
              <a:t>Onze Vader</a:t>
            </a:r>
            <a:endParaRPr lang="nl-NL" sz="60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Onze Vader die in de hemelen zijt,</a:t>
            </a:r>
            <a:endParaRPr lang="nl-NL" sz="4400" b="0" i="0" u="none" strike="noStrike" dirty="0">
              <a:solidFill>
                <a:srgbClr val="000000"/>
              </a:solidFill>
              <a:effectLst/>
            </a:endParaRPr>
          </a:p>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uw naam worde geheiligd;</a:t>
            </a:r>
            <a:endParaRPr lang="nl-NL" sz="4400" b="0" i="0" u="none" strike="noStrike" dirty="0">
              <a:solidFill>
                <a:srgbClr val="000000"/>
              </a:solidFill>
              <a:effectLst/>
            </a:endParaRPr>
          </a:p>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uw Koninkrijk kome;</a:t>
            </a:r>
            <a:endParaRPr lang="nl-NL" sz="4400" b="0" i="0" u="none" strike="noStrike" dirty="0">
              <a:solidFill>
                <a:srgbClr val="000000"/>
              </a:solidFill>
              <a:effectLst/>
            </a:endParaRPr>
          </a:p>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uw wil geschiede,</a:t>
            </a:r>
            <a:endParaRPr lang="nl-NL" sz="4400" b="0" i="0" u="none" strike="noStrike" dirty="0">
              <a:solidFill>
                <a:srgbClr val="000000"/>
              </a:solidFill>
              <a:effectLst/>
            </a:endParaRPr>
          </a:p>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gelijk in de hemel alzo ook op de aarde.</a:t>
            </a:r>
            <a:endParaRPr lang="nl-NL" sz="4400" b="0" i="0" u="none" strike="noStrike" dirty="0">
              <a:solidFill>
                <a:srgbClr val="000000"/>
              </a:solidFill>
              <a:effectLst/>
            </a:endParaRPr>
          </a:p>
          <a:p>
            <a:pPr marL="11" indent="0" algn="l" rtl="0">
              <a:spcBef>
                <a:spcPts val="0"/>
              </a:spcBef>
              <a:spcAft>
                <a:spcPts val="0"/>
              </a:spcAft>
              <a:buNone/>
            </a:pPr>
            <a:r>
              <a:rPr lang="nl-NL" sz="4400" b="1" i="0" u="none" strike="noStrike" dirty="0">
                <a:solidFill>
                  <a:srgbClr val="000000"/>
                </a:solidFill>
                <a:effectLst/>
                <a:latin typeface="Ubuntu" panose="020B0504030602030204" pitchFamily="34" charset="0"/>
              </a:rPr>
              <a:t>Geef ons heden ons dagelijks brood;</a:t>
            </a:r>
            <a:endParaRPr lang="nl-NL" sz="4400" b="0" i="0" u="none" strike="noStrike" dirty="0">
              <a:solidFill>
                <a:srgbClr val="000000"/>
              </a:solidFill>
              <a:effectLst/>
            </a:endParaRPr>
          </a:p>
          <a:p>
            <a:pPr marL="152396" indent="0">
              <a:buNone/>
            </a:pPr>
            <a:br>
              <a:rPr lang="nl-NL" sz="4400" dirty="0"/>
            </a:br>
            <a:br>
              <a:rPr lang="nl-NL" sz="4400" dirty="0"/>
            </a:br>
            <a:br>
              <a:rPr lang="nl-NL" sz="4400" dirty="0"/>
            </a:br>
            <a:br>
              <a:rPr lang="nl-NL" sz="4400" dirty="0"/>
            </a:br>
            <a:br>
              <a:rPr lang="nl-NL" sz="4400" dirty="0"/>
            </a:br>
            <a:br>
              <a:rPr lang="nl-NL" sz="4400" dirty="0"/>
            </a:br>
            <a:br>
              <a:rPr lang="nl-NL" sz="4400" dirty="0"/>
            </a:br>
            <a:br>
              <a:rPr lang="nl-NL" sz="4400" dirty="0"/>
            </a:br>
            <a:br>
              <a:rPr lang="nl-NL" sz="4400" dirty="0"/>
            </a:br>
            <a:br>
              <a:rPr lang="nl-NL" sz="4400" dirty="0"/>
            </a:br>
            <a:br>
              <a:rPr lang="nl-NL" sz="4400" dirty="0"/>
            </a:br>
            <a:br>
              <a:rPr lang="nl-NL" sz="4400" dirty="0"/>
            </a:br>
            <a:br>
              <a:rPr lang="nl-NL" sz="4400" dirty="0"/>
            </a:br>
            <a:br>
              <a:rPr lang="nl-NL" sz="4400" dirty="0"/>
            </a:br>
            <a:endParaRPr lang="nl-NL" sz="4400" dirty="0"/>
          </a:p>
        </p:txBody>
      </p:sp>
    </p:spTree>
    <p:extLst>
      <p:ext uri="{BB962C8B-B14F-4D97-AF65-F5344CB8AC3E}">
        <p14:creationId xmlns:p14="http://schemas.microsoft.com/office/powerpoint/2010/main" val="719220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6000" b="1" i="0" u="none" strike="noStrike" dirty="0">
                <a:solidFill>
                  <a:srgbClr val="000000"/>
                </a:solidFill>
                <a:effectLst/>
                <a:latin typeface="Ubuntu" panose="020B0504030602030204" pitchFamily="34" charset="0"/>
              </a:rPr>
              <a:t>Onze Vader</a:t>
            </a:r>
            <a:endParaRPr lang="nl-NL" sz="60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4000" b="1" i="0" u="none" strike="noStrike" dirty="0">
                <a:solidFill>
                  <a:srgbClr val="000000"/>
                </a:solidFill>
                <a:effectLst/>
                <a:latin typeface="Ubuntu" panose="020B0504030602030204" pitchFamily="34" charset="0"/>
              </a:rPr>
              <a:t>en vergeef ons onze schulden,</a:t>
            </a:r>
            <a:endParaRPr lang="nl-NL" sz="4000" b="0" i="0" u="none" strike="noStrike" dirty="0">
              <a:solidFill>
                <a:srgbClr val="000000"/>
              </a:solidFill>
              <a:effectLst/>
            </a:endParaRPr>
          </a:p>
          <a:p>
            <a:pPr marL="11" indent="0" algn="l" rtl="0">
              <a:spcBef>
                <a:spcPts val="0"/>
              </a:spcBef>
              <a:spcAft>
                <a:spcPts val="0"/>
              </a:spcAft>
              <a:buNone/>
            </a:pPr>
            <a:r>
              <a:rPr lang="nl-NL" sz="4000" b="1" i="0" u="none" strike="noStrike" dirty="0">
                <a:solidFill>
                  <a:srgbClr val="000000"/>
                </a:solidFill>
                <a:effectLst/>
                <a:latin typeface="Ubuntu" panose="020B0504030602030204" pitchFamily="34" charset="0"/>
              </a:rPr>
              <a:t>gelijk ook wij vergeven onze schuldenaren;</a:t>
            </a:r>
            <a:endParaRPr lang="nl-NL" sz="4000" b="0" i="0" u="none" strike="noStrike" dirty="0">
              <a:solidFill>
                <a:srgbClr val="000000"/>
              </a:solidFill>
              <a:effectLst/>
            </a:endParaRPr>
          </a:p>
          <a:p>
            <a:pPr marL="11" indent="0" algn="l" rtl="0">
              <a:spcBef>
                <a:spcPts val="0"/>
              </a:spcBef>
              <a:spcAft>
                <a:spcPts val="0"/>
              </a:spcAft>
              <a:buNone/>
            </a:pPr>
            <a:r>
              <a:rPr lang="nl-NL" sz="4000" b="1" i="0" u="none" strike="noStrike" dirty="0">
                <a:solidFill>
                  <a:srgbClr val="000000"/>
                </a:solidFill>
                <a:effectLst/>
                <a:latin typeface="Ubuntu" panose="020B0504030602030204" pitchFamily="34" charset="0"/>
              </a:rPr>
              <a:t>en leid ons niet in verzoeking,</a:t>
            </a:r>
            <a:endParaRPr lang="nl-NL" sz="4000" b="0" i="0" u="none" strike="noStrike" dirty="0">
              <a:solidFill>
                <a:srgbClr val="000000"/>
              </a:solidFill>
              <a:effectLst/>
            </a:endParaRPr>
          </a:p>
          <a:p>
            <a:pPr marL="11" indent="0" algn="l" rtl="0">
              <a:spcBef>
                <a:spcPts val="0"/>
              </a:spcBef>
              <a:spcAft>
                <a:spcPts val="0"/>
              </a:spcAft>
              <a:buNone/>
            </a:pPr>
            <a:r>
              <a:rPr lang="nl-NL" sz="4000" b="1" i="0" u="none" strike="noStrike" dirty="0">
                <a:solidFill>
                  <a:srgbClr val="000000"/>
                </a:solidFill>
                <a:effectLst/>
                <a:latin typeface="Ubuntu" panose="020B0504030602030204" pitchFamily="34" charset="0"/>
              </a:rPr>
              <a:t>maar verlos ons van de boze.</a:t>
            </a:r>
            <a:endParaRPr lang="nl-NL" sz="4000" b="0" i="0" u="none" strike="noStrike" dirty="0">
              <a:solidFill>
                <a:srgbClr val="000000"/>
              </a:solidFill>
              <a:effectLst/>
            </a:endParaRPr>
          </a:p>
          <a:p>
            <a:pPr marL="11" indent="0" algn="l" rtl="0">
              <a:spcBef>
                <a:spcPts val="0"/>
              </a:spcBef>
              <a:spcAft>
                <a:spcPts val="0"/>
              </a:spcAft>
              <a:buNone/>
            </a:pPr>
            <a:r>
              <a:rPr lang="nl-NL" sz="4000" b="1" i="0" u="none" strike="noStrike" dirty="0">
                <a:solidFill>
                  <a:srgbClr val="000000"/>
                </a:solidFill>
                <a:effectLst/>
                <a:latin typeface="Ubuntu" panose="020B0504030602030204" pitchFamily="34" charset="0"/>
              </a:rPr>
              <a:t>Want Uwer is het Koninkrijk en de kracht</a:t>
            </a:r>
            <a:endParaRPr lang="nl-NL" sz="4000" b="0" i="0" u="none" strike="noStrike" dirty="0">
              <a:solidFill>
                <a:srgbClr val="000000"/>
              </a:solidFill>
              <a:effectLst/>
            </a:endParaRPr>
          </a:p>
          <a:p>
            <a:pPr marL="11" indent="0" algn="l" rtl="0">
              <a:spcBef>
                <a:spcPts val="0"/>
              </a:spcBef>
              <a:spcAft>
                <a:spcPts val="0"/>
              </a:spcAft>
              <a:buNone/>
            </a:pPr>
            <a:r>
              <a:rPr lang="nl-NL" sz="4000" b="1" i="0" u="none" strike="noStrike" dirty="0">
                <a:solidFill>
                  <a:srgbClr val="000000"/>
                </a:solidFill>
                <a:effectLst/>
                <a:latin typeface="Ubuntu" panose="020B0504030602030204" pitchFamily="34" charset="0"/>
              </a:rPr>
              <a:t>en de heerlijkheid in der eeuwigheid. Amen.</a:t>
            </a:r>
            <a:endParaRPr lang="nl-NL" sz="4000" b="0" i="0" u="none" strike="noStrike" dirty="0">
              <a:solidFill>
                <a:srgbClr val="000000"/>
              </a:solidFill>
              <a:effectLst/>
            </a:endParaRPr>
          </a:p>
          <a:p>
            <a:pPr marL="152396" indent="0">
              <a:buNone/>
            </a:pP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endParaRPr lang="nl-NL" sz="4000" dirty="0"/>
          </a:p>
        </p:txBody>
      </p:sp>
    </p:spTree>
    <p:extLst>
      <p:ext uri="{BB962C8B-B14F-4D97-AF65-F5344CB8AC3E}">
        <p14:creationId xmlns:p14="http://schemas.microsoft.com/office/powerpoint/2010/main" val="3934469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b="1" i="0" u="none" strike="noStrike" dirty="0">
                <a:solidFill>
                  <a:srgbClr val="000000"/>
                </a:solidFill>
                <a:effectLst/>
                <a:latin typeface="Ubuntu" panose="020B0504030602030204" pitchFamily="34" charset="0"/>
              </a:rPr>
              <a:t>Inzamelingen der gaven</a:t>
            </a:r>
            <a:endParaRPr lang="nl-NL"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buNone/>
            </a:pP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br>
              <a:rPr lang="nl-NL" sz="4000" dirty="0"/>
            </a:br>
            <a:endParaRPr lang="nl-NL" sz="4000" dirty="0"/>
          </a:p>
        </p:txBody>
      </p:sp>
    </p:spTree>
    <p:extLst>
      <p:ext uri="{BB962C8B-B14F-4D97-AF65-F5344CB8AC3E}">
        <p14:creationId xmlns:p14="http://schemas.microsoft.com/office/powerpoint/2010/main" val="66763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400" b="1" i="0" u="none" strike="noStrike" dirty="0">
                <a:solidFill>
                  <a:srgbClr val="000000"/>
                </a:solidFill>
                <a:effectLst/>
                <a:latin typeface="Ubuntu" panose="020B0504030602030204" pitchFamily="34" charset="0"/>
              </a:rPr>
              <a:t>Zingen: intredelied: psalm 72: 1, 3 en 5 . Geef Heer de koning uwe rechten. </a:t>
            </a:r>
            <a:endParaRPr lang="nl-NL" sz="24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Tarsis</a:t>
            </a:r>
            <a:r>
              <a:rPr lang="nl-NL" sz="4800" b="0" i="0" u="none" strike="noStrike" dirty="0">
                <a:solidFill>
                  <a:srgbClr val="000000"/>
                </a:solidFill>
                <a:effectLst/>
                <a:latin typeface="Ubuntu" panose="020B0504030602030204" pitchFamily="34" charset="0"/>
              </a:rPr>
              <a:t> en </a:t>
            </a:r>
            <a:r>
              <a:rPr lang="nl-NL" sz="4800" b="0" i="0" u="none" strike="noStrike" dirty="0" err="1">
                <a:solidFill>
                  <a:srgbClr val="000000"/>
                </a:solidFill>
                <a:effectLst/>
                <a:latin typeface="Ubuntu" panose="020B0504030602030204" pitchFamily="34" charset="0"/>
              </a:rPr>
              <a:t>Scheba’s</a:t>
            </a:r>
            <a:r>
              <a:rPr lang="nl-NL" sz="4800" b="0" i="0" u="none" strike="noStrike" dirty="0">
                <a:solidFill>
                  <a:srgbClr val="000000"/>
                </a:solidFill>
                <a:effectLst/>
                <a:latin typeface="Ubuntu" panose="020B0504030602030204" pitchFamily="34" charset="0"/>
              </a:rPr>
              <a:t> verre stranden,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breng hem uw overvloed.</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Gij koningen van alle landen,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val deze heer te voet.</a:t>
            </a:r>
            <a:endParaRPr lang="nl-NL" sz="4800" b="0" i="0" u="none" strike="noStrike" dirty="0">
              <a:solidFill>
                <a:srgbClr val="000000"/>
              </a:solidFill>
              <a:effectLst/>
            </a:endParaRPr>
          </a:p>
          <a:p>
            <a:pPr marL="152396" indent="0">
              <a:buNone/>
            </a:pPr>
            <a:br>
              <a:rPr lang="nl-NL" sz="4800" dirty="0"/>
            </a:br>
            <a:br>
              <a:rPr lang="nl-NL" sz="3600" dirty="0"/>
            </a:br>
            <a:br>
              <a:rPr lang="nl-NL" sz="4800" dirty="0"/>
            </a:br>
            <a:br>
              <a:rPr lang="nl-NL" sz="3600" dirty="0"/>
            </a:b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211209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2800" b="1" i="0" u="none" strike="noStrike" dirty="0">
                <a:solidFill>
                  <a:srgbClr val="000000"/>
                </a:solidFill>
                <a:effectLst/>
                <a:latin typeface="Ubuntu" panose="020B0504030602030204" pitchFamily="34" charset="0"/>
              </a:rPr>
              <a:t>Slotlied: In Christus is noch west noch oost:  Gezang 969: 1,2,3 en 4</a:t>
            </a:r>
            <a:endParaRPr lang="nl-NL" sz="2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1 </a:t>
            </a:r>
            <a:r>
              <a:rPr lang="nl-NL" sz="4800" b="0" i="0" u="none" strike="noStrike" dirty="0" err="1">
                <a:solidFill>
                  <a:srgbClr val="000000"/>
                </a:solidFill>
                <a:effectLst/>
                <a:latin typeface="Ubuntu" panose="020B0504030602030204" pitchFamily="34" charset="0"/>
              </a:rPr>
              <a:t>Yn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Kristus</a:t>
            </a:r>
            <a:r>
              <a:rPr lang="nl-NL" sz="4800" b="0" i="0" u="none" strike="noStrike" dirty="0">
                <a:solidFill>
                  <a:srgbClr val="000000"/>
                </a:solidFill>
                <a:effectLst/>
                <a:latin typeface="Ubuntu" panose="020B0504030602030204" pitchFamily="34" charset="0"/>
              </a:rPr>
              <a:t> is </a:t>
            </a:r>
            <a:r>
              <a:rPr lang="nl-NL" sz="4800" b="0" i="0" u="none" strike="noStrike" dirty="0" err="1">
                <a:solidFill>
                  <a:srgbClr val="000000"/>
                </a:solidFill>
                <a:effectLst/>
                <a:latin typeface="Ubuntu" panose="020B0504030602030204" pitchFamily="34" charset="0"/>
              </a:rPr>
              <a:t>gjin</a:t>
            </a:r>
            <a:r>
              <a:rPr lang="nl-NL" sz="4800" b="0" i="0" u="none" strike="noStrike" dirty="0">
                <a:solidFill>
                  <a:srgbClr val="000000"/>
                </a:solidFill>
                <a:effectLst/>
                <a:latin typeface="Ubuntu" panose="020B0504030602030204" pitchFamily="34" charset="0"/>
              </a:rPr>
              <a:t> west of </a:t>
            </a:r>
            <a:r>
              <a:rPr lang="nl-NL" sz="4800" b="0" i="0" u="none" strike="noStrike" dirty="0" err="1">
                <a:solidFill>
                  <a:srgbClr val="000000"/>
                </a:solidFill>
                <a:effectLst/>
                <a:latin typeface="Ubuntu" panose="020B0504030602030204" pitchFamily="34" charset="0"/>
              </a:rPr>
              <a:t>east</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yn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Him</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gjin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noard</a:t>
            </a:r>
            <a:r>
              <a:rPr lang="nl-NL" sz="4800" b="0" i="0" u="none" strike="noStrike" dirty="0">
                <a:solidFill>
                  <a:srgbClr val="000000"/>
                </a:solidFill>
                <a:effectLst/>
                <a:latin typeface="Ubuntu" panose="020B0504030602030204" pitchFamily="34" charset="0"/>
              </a:rPr>
              <a:t> of </a:t>
            </a:r>
            <a:r>
              <a:rPr lang="nl-NL" sz="4800" b="0" i="0" u="none" strike="noStrike" dirty="0" err="1">
                <a:solidFill>
                  <a:srgbClr val="000000"/>
                </a:solidFill>
                <a:effectLst/>
                <a:latin typeface="Ubuntu" panose="020B0504030602030204" pitchFamily="34" charset="0"/>
              </a:rPr>
              <a:t>súd</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mar ’t is </a:t>
            </a:r>
            <a:r>
              <a:rPr lang="nl-NL" sz="4800" b="0" i="0" u="none" strike="noStrike" dirty="0" err="1">
                <a:solidFill>
                  <a:srgbClr val="000000"/>
                </a:solidFill>
                <a:effectLst/>
                <a:latin typeface="Ubuntu" panose="020B0504030602030204" pitchFamily="34" charset="0"/>
              </a:rPr>
              <a:t>ien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mienskip</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troch</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syn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Geast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dy’t</a:t>
            </a:r>
            <a:r>
              <a:rPr lang="nl-NL" sz="4800" b="0" i="0" u="none" strike="noStrike" dirty="0">
                <a:solidFill>
                  <a:srgbClr val="000000"/>
                </a:solidFill>
                <a:effectLst/>
                <a:latin typeface="Ubuntu" panose="020B0504030602030204" pitchFamily="34" charset="0"/>
              </a:rPr>
              <a:t> hiel de </a:t>
            </a:r>
            <a:r>
              <a:rPr lang="nl-NL" sz="4800" b="0" i="0" u="none" strike="noStrike" dirty="0" err="1">
                <a:solidFill>
                  <a:srgbClr val="000000"/>
                </a:solidFill>
                <a:effectLst/>
                <a:latin typeface="Ubuntu" panose="020B0504030602030204" pitchFamily="34" charset="0"/>
              </a:rPr>
              <a:t>wrâld</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omslút</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3857009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2800" b="1" i="0" u="none" strike="noStrike" dirty="0">
                <a:solidFill>
                  <a:srgbClr val="000000"/>
                </a:solidFill>
                <a:effectLst/>
                <a:latin typeface="Ubuntu" panose="020B0504030602030204" pitchFamily="34" charset="0"/>
              </a:rPr>
              <a:t>Slotlied: In Christus is noch west noch oost:  Gezang 969: 1,2,3 en 4</a:t>
            </a:r>
            <a:endParaRPr lang="nl-NL" sz="2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2 </a:t>
            </a:r>
            <a:r>
              <a:rPr lang="nl-NL" sz="4800" b="0" i="0" u="none" strike="noStrike" dirty="0" err="1">
                <a:solidFill>
                  <a:srgbClr val="000000"/>
                </a:solidFill>
                <a:effectLst/>
                <a:latin typeface="Ubuntu" panose="020B0504030602030204" pitchFamily="34" charset="0"/>
              </a:rPr>
              <a:t>Wa’t</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wêr</a:t>
            </a:r>
            <a:r>
              <a:rPr lang="nl-NL" sz="4800" b="0" i="0" u="none" strike="noStrike" dirty="0">
                <a:solidFill>
                  <a:srgbClr val="000000"/>
                </a:solidFill>
                <a:effectLst/>
                <a:latin typeface="Ubuntu" panose="020B0504030602030204" pitchFamily="34" charset="0"/>
              </a:rPr>
              <a:t> dan </a:t>
            </a:r>
            <a:r>
              <a:rPr lang="nl-NL" sz="4800" b="0" i="0" u="none" strike="noStrike" dirty="0" err="1">
                <a:solidFill>
                  <a:srgbClr val="000000"/>
                </a:solidFill>
                <a:effectLst/>
                <a:latin typeface="Ubuntu" panose="020B0504030602030204" pitchFamily="34" charset="0"/>
              </a:rPr>
              <a:t>ek</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Him</a:t>
            </a:r>
            <a:r>
              <a:rPr lang="nl-NL" sz="4800" b="0" i="0" u="none" strike="noStrike" dirty="0">
                <a:solidFill>
                  <a:srgbClr val="000000"/>
                </a:solidFill>
                <a:effectLst/>
                <a:latin typeface="Ubuntu" panose="020B0504030602030204" pitchFamily="34" charset="0"/>
              </a:rPr>
              <a:t> ken as </a:t>
            </a:r>
            <a:r>
              <a:rPr lang="nl-NL" sz="4800" b="0" i="0" u="none" strike="noStrike" dirty="0" err="1">
                <a:solidFill>
                  <a:srgbClr val="000000"/>
                </a:solidFill>
                <a:effectLst/>
                <a:latin typeface="Ubuntu" panose="020B0504030602030204" pitchFamily="34" charset="0"/>
              </a:rPr>
              <a:t>Hear</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oeral</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dy</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mienskip</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fynt</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sjocht</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yn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syn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tsjinstwurk</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hieltyd</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mear</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de </a:t>
            </a:r>
            <a:r>
              <a:rPr lang="nl-NL" sz="4800" b="0" i="0" u="none" strike="noStrike" dirty="0" err="1">
                <a:solidFill>
                  <a:srgbClr val="000000"/>
                </a:solidFill>
                <a:effectLst/>
                <a:latin typeface="Ubuntu" panose="020B0504030602030204" pitchFamily="34" charset="0"/>
              </a:rPr>
              <a:t>bân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dy’t</a:t>
            </a:r>
            <a:r>
              <a:rPr lang="nl-NL" sz="4800" b="0" i="0" u="none" strike="noStrike" dirty="0">
                <a:solidFill>
                  <a:srgbClr val="000000"/>
                </a:solidFill>
                <a:effectLst/>
                <a:latin typeface="Ubuntu" panose="020B0504030602030204" pitchFamily="34" charset="0"/>
              </a:rPr>
              <a:t> elk </a:t>
            </a:r>
            <a:r>
              <a:rPr lang="nl-NL" sz="4800" b="0" i="0" u="none" strike="noStrike" dirty="0" err="1">
                <a:solidFill>
                  <a:srgbClr val="000000"/>
                </a:solidFill>
                <a:effectLst/>
                <a:latin typeface="Ubuntu" panose="020B0504030602030204" pitchFamily="34" charset="0"/>
              </a:rPr>
              <a:t>ferbynt</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1924426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2800" b="1" i="0" u="none" strike="noStrike" dirty="0">
                <a:solidFill>
                  <a:srgbClr val="000000"/>
                </a:solidFill>
                <a:effectLst/>
                <a:latin typeface="Ubuntu" panose="020B0504030602030204" pitchFamily="34" charset="0"/>
              </a:rPr>
              <a:t>Slotlied: In Christus is noch west noch oost:  Gezang 969: 1,2,3 en 4</a:t>
            </a:r>
            <a:endParaRPr lang="nl-NL" sz="2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3 </a:t>
            </a:r>
            <a:r>
              <a:rPr lang="nl-NL" sz="4800" b="0" i="0" u="none" strike="noStrike" dirty="0" err="1">
                <a:solidFill>
                  <a:srgbClr val="000000"/>
                </a:solidFill>
                <a:effectLst/>
                <a:latin typeface="Ubuntu" panose="020B0504030602030204" pitchFamily="34" charset="0"/>
              </a:rPr>
              <a:t>Wês</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leauwigen</a:t>
            </a:r>
            <a:r>
              <a:rPr lang="nl-NL" sz="4800" b="0" i="0" u="none" strike="noStrike" dirty="0">
                <a:solidFill>
                  <a:srgbClr val="000000"/>
                </a:solidFill>
                <a:effectLst/>
                <a:latin typeface="Ubuntu" panose="020B0504030602030204" pitchFamily="34" charset="0"/>
              </a:rPr>
              <a:t>, dan </a:t>
            </a:r>
            <a:r>
              <a:rPr lang="nl-NL" sz="4800" b="0" i="0" u="none" strike="noStrike" dirty="0" err="1">
                <a:solidFill>
                  <a:srgbClr val="000000"/>
                </a:solidFill>
                <a:effectLst/>
                <a:latin typeface="Ubuntu" panose="020B0504030602030204" pitchFamily="34" charset="0"/>
              </a:rPr>
              <a:t>leafdefol</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jou net om ras, mar wit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dat </a:t>
            </a:r>
            <a:r>
              <a:rPr lang="nl-NL" sz="4800" b="0" i="0" u="none" strike="noStrike" dirty="0" err="1">
                <a:solidFill>
                  <a:srgbClr val="000000"/>
                </a:solidFill>
                <a:effectLst/>
                <a:latin typeface="Ubuntu" panose="020B0504030602030204" pitchFamily="34" charset="0"/>
              </a:rPr>
              <a:t>wa’t</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myn</a:t>
            </a:r>
            <a:r>
              <a:rPr lang="nl-NL" sz="4800" b="0" i="0" u="none" strike="noStrike" dirty="0">
                <a:solidFill>
                  <a:srgbClr val="000000"/>
                </a:solidFill>
                <a:effectLst/>
                <a:latin typeface="Ubuntu" panose="020B0504030602030204" pitchFamily="34" charset="0"/>
              </a:rPr>
              <a:t> Heit </a:t>
            </a:r>
            <a:r>
              <a:rPr lang="nl-NL" sz="4800" b="0" i="0" u="none" strike="noStrike" dirty="0" err="1">
                <a:solidFill>
                  <a:srgbClr val="000000"/>
                </a:solidFill>
                <a:effectLst/>
                <a:latin typeface="Ubuntu" panose="020B0504030602030204" pitchFamily="34" charset="0"/>
              </a:rPr>
              <a:t>trou</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tsjinje</a:t>
            </a:r>
            <a:r>
              <a:rPr lang="nl-NL" sz="4800" b="0" i="0" u="none" strike="noStrike" dirty="0">
                <a:solidFill>
                  <a:srgbClr val="000000"/>
                </a:solidFill>
                <a:effectLst/>
                <a:latin typeface="Ubuntu" panose="020B0504030602030204" pitchFamily="34" charset="0"/>
              </a:rPr>
              <a:t> wol,</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myn</a:t>
            </a:r>
            <a:r>
              <a:rPr lang="nl-NL" sz="4800" b="0" i="0" u="none" strike="noStrike" dirty="0">
                <a:solidFill>
                  <a:srgbClr val="000000"/>
                </a:solidFill>
                <a:effectLst/>
                <a:latin typeface="Ubuntu" panose="020B0504030602030204" pitchFamily="34" charset="0"/>
              </a:rPr>
              <a:t> broer of </a:t>
            </a:r>
            <a:r>
              <a:rPr lang="nl-NL" sz="4800" b="0" i="0" u="none" strike="noStrike" dirty="0" err="1">
                <a:solidFill>
                  <a:srgbClr val="000000"/>
                </a:solidFill>
                <a:effectLst/>
                <a:latin typeface="Ubuntu" panose="020B0504030602030204" pitchFamily="34" charset="0"/>
              </a:rPr>
              <a:t>suster</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hjit</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3206065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2800" b="1" i="0" u="none" strike="noStrike" dirty="0">
                <a:solidFill>
                  <a:srgbClr val="000000"/>
                </a:solidFill>
                <a:effectLst/>
                <a:latin typeface="Ubuntu" panose="020B0504030602030204" pitchFamily="34" charset="0"/>
              </a:rPr>
              <a:t>Slotlied: In Christus is noch west noch oost:  Gezang 969: 1,2,3 en 4</a:t>
            </a:r>
            <a:endParaRPr lang="nl-NL" sz="2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4 Lit </a:t>
            </a:r>
            <a:r>
              <a:rPr lang="nl-NL" sz="4800" b="0" i="0" u="none" strike="noStrike" dirty="0" err="1">
                <a:solidFill>
                  <a:srgbClr val="000000"/>
                </a:solidFill>
                <a:effectLst/>
                <a:latin typeface="Ubuntu" panose="020B0504030602030204" pitchFamily="34" charset="0"/>
              </a:rPr>
              <a:t>jubelje</a:t>
            </a:r>
            <a:r>
              <a:rPr lang="nl-NL" sz="4800" b="0" i="0" u="none" strike="noStrike" dirty="0">
                <a:solidFill>
                  <a:srgbClr val="000000"/>
                </a:solidFill>
                <a:effectLst/>
                <a:latin typeface="Ubuntu" panose="020B0504030602030204" pitchFamily="34" charset="0"/>
              </a:rPr>
              <a:t> no </a:t>
            </a:r>
            <a:r>
              <a:rPr lang="nl-NL" sz="4800" b="0" i="0" u="none" strike="noStrike" dirty="0" err="1">
                <a:solidFill>
                  <a:srgbClr val="000000"/>
                </a:solidFill>
                <a:effectLst/>
                <a:latin typeface="Ubuntu" panose="020B0504030602030204" pitchFamily="34" charset="0"/>
              </a:rPr>
              <a:t>noard</a:t>
            </a:r>
            <a:r>
              <a:rPr lang="nl-NL" sz="4800" b="0" i="0" u="none" strike="noStrike" dirty="0">
                <a:solidFill>
                  <a:srgbClr val="000000"/>
                </a:solidFill>
                <a:effectLst/>
                <a:latin typeface="Ubuntu" panose="020B0504030602030204" pitchFamily="34" charset="0"/>
              </a:rPr>
              <a:t> en </a:t>
            </a:r>
            <a:r>
              <a:rPr lang="nl-NL" sz="4800" b="0" i="0" u="none" strike="noStrike" dirty="0" err="1">
                <a:solidFill>
                  <a:srgbClr val="000000"/>
                </a:solidFill>
                <a:effectLst/>
                <a:latin typeface="Ubuntu" panose="020B0504030602030204" pitchFamily="34" charset="0"/>
              </a:rPr>
              <a:t>súd</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err="1">
                <a:solidFill>
                  <a:srgbClr val="000000"/>
                </a:solidFill>
                <a:effectLst/>
                <a:latin typeface="Ubuntu" panose="020B0504030602030204" pitchFamily="34" charset="0"/>
              </a:rPr>
              <a:t>Him</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priizgje</a:t>
            </a:r>
            <a:r>
              <a:rPr lang="nl-NL" sz="4800" b="0" i="0" u="none" strike="noStrike" dirty="0">
                <a:solidFill>
                  <a:srgbClr val="000000"/>
                </a:solidFill>
                <a:effectLst/>
                <a:latin typeface="Ubuntu" panose="020B0504030602030204" pitchFamily="34" charset="0"/>
              </a:rPr>
              <a:t> west en </a:t>
            </a:r>
            <a:r>
              <a:rPr lang="nl-NL" sz="4800" b="0" i="0" u="none" strike="noStrike" dirty="0" err="1">
                <a:solidFill>
                  <a:srgbClr val="000000"/>
                </a:solidFill>
                <a:effectLst/>
                <a:latin typeface="Ubuntu" panose="020B0504030602030204" pitchFamily="34" charset="0"/>
              </a:rPr>
              <a:t>east</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’t Is </a:t>
            </a:r>
            <a:r>
              <a:rPr lang="nl-NL" sz="4800" b="0" i="0" u="none" strike="noStrike" dirty="0" err="1">
                <a:solidFill>
                  <a:srgbClr val="000000"/>
                </a:solidFill>
                <a:effectLst/>
                <a:latin typeface="Ubuntu" panose="020B0504030602030204" pitchFamily="34" charset="0"/>
              </a:rPr>
              <a:t>Kristus</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dy’t</a:t>
            </a:r>
            <a:r>
              <a:rPr lang="nl-NL" sz="4800" b="0" i="0" u="none" strike="noStrike" dirty="0">
                <a:solidFill>
                  <a:srgbClr val="000000"/>
                </a:solidFill>
                <a:effectLst/>
                <a:latin typeface="Ubuntu" panose="020B0504030602030204" pitchFamily="34" charset="0"/>
              </a:rPr>
              <a:t> de </a:t>
            </a:r>
            <a:r>
              <a:rPr lang="nl-NL" sz="4800" b="0" i="0" u="none" strike="noStrike" dirty="0" err="1">
                <a:solidFill>
                  <a:srgbClr val="000000"/>
                </a:solidFill>
                <a:effectLst/>
                <a:latin typeface="Ubuntu" panose="020B0504030602030204" pitchFamily="34" charset="0"/>
              </a:rPr>
              <a:t>wrâld</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omslút</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mei </a:t>
            </a:r>
            <a:r>
              <a:rPr lang="nl-NL" sz="4800" b="0" i="0" u="none" strike="noStrike" dirty="0" err="1">
                <a:solidFill>
                  <a:srgbClr val="000000"/>
                </a:solidFill>
                <a:effectLst/>
                <a:latin typeface="Ubuntu" panose="020B0504030602030204" pitchFamily="34" charset="0"/>
              </a:rPr>
              <a:t>syn</a:t>
            </a:r>
            <a:r>
              <a:rPr lang="nl-NL" sz="4800" b="0" i="0" u="none" strike="noStrike" dirty="0">
                <a:solidFill>
                  <a:srgbClr val="000000"/>
                </a:solidFill>
                <a:effectLst/>
                <a:latin typeface="Ubuntu" panose="020B0504030602030204" pitchFamily="34" charset="0"/>
              </a:rPr>
              <a:t> </a:t>
            </a:r>
            <a:r>
              <a:rPr lang="nl-NL" sz="4800" b="0" i="0" u="none" strike="noStrike" dirty="0" err="1">
                <a:solidFill>
                  <a:srgbClr val="000000"/>
                </a:solidFill>
                <a:effectLst/>
                <a:latin typeface="Ubuntu" panose="020B0504030602030204" pitchFamily="34" charset="0"/>
              </a:rPr>
              <a:t>genede</a:t>
            </a:r>
            <a:r>
              <a:rPr lang="nl-NL" sz="4800" b="0" i="0" u="none" strike="noStrike" dirty="0">
                <a:solidFill>
                  <a:srgbClr val="000000"/>
                </a:solidFill>
                <a:effectLst/>
                <a:latin typeface="Ubuntu" panose="020B0504030602030204" pitchFamily="34" charset="0"/>
              </a:rPr>
              <a:t>­_en </a:t>
            </a:r>
            <a:r>
              <a:rPr lang="nl-NL" sz="4800" b="0" i="0" u="none" strike="noStrike" dirty="0" err="1">
                <a:solidFill>
                  <a:srgbClr val="000000"/>
                </a:solidFill>
                <a:effectLst/>
                <a:latin typeface="Ubuntu" panose="020B0504030602030204" pitchFamily="34" charset="0"/>
              </a:rPr>
              <a:t>treast</a:t>
            </a:r>
            <a:r>
              <a:rPr lang="nl-NL" sz="4800" b="0" i="0" u="none" strike="noStrike" dirty="0">
                <a:solidFill>
                  <a:srgbClr val="000000"/>
                </a:solidFill>
                <a:effectLst/>
                <a:latin typeface="Ubuntu" panose="020B0504030602030204" pitchFamily="34" charset="0"/>
              </a:rPr>
              <a:t>.</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br>
              <a:rPr lang="nl-NL" sz="4800" dirty="0"/>
            </a:br>
            <a:endParaRPr lang="nl-NL" sz="4800" dirty="0"/>
          </a:p>
        </p:txBody>
      </p:sp>
    </p:spTree>
    <p:extLst>
      <p:ext uri="{BB962C8B-B14F-4D97-AF65-F5344CB8AC3E}">
        <p14:creationId xmlns:p14="http://schemas.microsoft.com/office/powerpoint/2010/main" val="2039957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pPr marL="11" indent="0" algn="l" rtl="0">
              <a:spcBef>
                <a:spcPts val="0"/>
              </a:spcBef>
              <a:spcAft>
                <a:spcPts val="0"/>
              </a:spcAft>
              <a:buNone/>
            </a:pPr>
            <a:r>
              <a:rPr lang="nl-NL" sz="4800" b="1" i="0" u="none" strike="noStrike" dirty="0">
                <a:solidFill>
                  <a:srgbClr val="000000"/>
                </a:solidFill>
                <a:effectLst/>
                <a:latin typeface="Ubuntu" panose="020B0504030602030204" pitchFamily="34" charset="0"/>
              </a:rPr>
              <a:t>Uitzending en zegen</a:t>
            </a:r>
            <a:endParaRPr lang="nl-NL" sz="4800"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3200" b="0" i="0" u="none" strike="noStrike" dirty="0">
                <a:solidFill>
                  <a:srgbClr val="000000"/>
                </a:solidFill>
                <a:effectLst/>
                <a:latin typeface="Ubuntu" panose="020B0504030602030204" pitchFamily="34" charset="0"/>
              </a:rPr>
              <a:t>Ga nu heen in vrede met de zegen van onze God:</a:t>
            </a:r>
            <a:endParaRPr lang="nl-NL" sz="3200" b="0" i="0" u="none" strike="noStrike" dirty="0">
              <a:solidFill>
                <a:srgbClr val="000000"/>
              </a:solidFill>
              <a:effectLst/>
            </a:endParaRPr>
          </a:p>
          <a:p>
            <a:pPr marL="11" indent="0" algn="l" rtl="0">
              <a:spcBef>
                <a:spcPts val="0"/>
              </a:spcBef>
              <a:spcAft>
                <a:spcPts val="0"/>
              </a:spcAft>
              <a:buNone/>
            </a:pPr>
            <a:br>
              <a:rPr lang="nl-NL" sz="3200" b="0" i="0" u="none" strike="noStrike" dirty="0">
                <a:solidFill>
                  <a:srgbClr val="000000"/>
                </a:solidFill>
                <a:effectLst/>
              </a:rPr>
            </a:br>
            <a:r>
              <a:rPr lang="nl-NL" sz="3200" b="0" i="0" u="none" strike="noStrike" dirty="0">
                <a:solidFill>
                  <a:srgbClr val="000000"/>
                </a:solidFill>
                <a:effectLst/>
                <a:latin typeface="Ubuntu" panose="020B0504030602030204" pitchFamily="34" charset="0"/>
              </a:rPr>
              <a:t>De </a:t>
            </a:r>
            <a:r>
              <a:rPr lang="nl-NL" sz="3200" b="0" i="0" u="none" strike="noStrike" dirty="0" err="1">
                <a:solidFill>
                  <a:srgbClr val="000000"/>
                </a:solidFill>
                <a:effectLst/>
                <a:latin typeface="Ubuntu" panose="020B0504030602030204" pitchFamily="34" charset="0"/>
              </a:rPr>
              <a:t>Here</a:t>
            </a:r>
            <a:r>
              <a:rPr lang="nl-NL" sz="3200" b="0" i="0" u="none" strike="noStrike" dirty="0">
                <a:solidFill>
                  <a:srgbClr val="000000"/>
                </a:solidFill>
                <a:effectLst/>
                <a:latin typeface="Ubuntu" panose="020B0504030602030204" pitchFamily="34" charset="0"/>
              </a:rPr>
              <a:t> zegent U en behoedt U.</a:t>
            </a:r>
            <a:endParaRPr lang="nl-NL" sz="3200" b="0" i="0" u="none" strike="noStrike" dirty="0">
              <a:solidFill>
                <a:srgbClr val="000000"/>
              </a:solidFill>
              <a:effectLst/>
            </a:endParaRPr>
          </a:p>
          <a:p>
            <a:pPr marL="11" indent="0" algn="l" rtl="0">
              <a:spcBef>
                <a:spcPts val="0"/>
              </a:spcBef>
              <a:spcAft>
                <a:spcPts val="0"/>
              </a:spcAft>
              <a:buNone/>
            </a:pPr>
            <a:r>
              <a:rPr lang="nl-NL" sz="3200" b="0" i="0" u="none" strike="noStrike" dirty="0">
                <a:solidFill>
                  <a:srgbClr val="000000"/>
                </a:solidFill>
                <a:effectLst/>
                <a:latin typeface="Ubuntu" panose="020B0504030602030204" pitchFamily="34" charset="0"/>
              </a:rPr>
              <a:t>De </a:t>
            </a:r>
            <a:r>
              <a:rPr lang="nl-NL" sz="3200" b="0" i="0" u="none" strike="noStrike" dirty="0" err="1">
                <a:solidFill>
                  <a:srgbClr val="000000"/>
                </a:solidFill>
                <a:effectLst/>
                <a:latin typeface="Ubuntu" panose="020B0504030602030204" pitchFamily="34" charset="0"/>
              </a:rPr>
              <a:t>Here</a:t>
            </a:r>
            <a:r>
              <a:rPr lang="nl-NL" sz="3200" b="0" i="0" u="none" strike="noStrike" dirty="0">
                <a:solidFill>
                  <a:srgbClr val="000000"/>
                </a:solidFill>
                <a:effectLst/>
                <a:latin typeface="Ubuntu" panose="020B0504030602030204" pitchFamily="34" charset="0"/>
              </a:rPr>
              <a:t> doet zijn aanschijn over u lichten  en is u genadig</a:t>
            </a:r>
            <a:endParaRPr lang="nl-NL" sz="3200" b="0" i="0" u="none" strike="noStrike" dirty="0">
              <a:solidFill>
                <a:srgbClr val="000000"/>
              </a:solidFill>
              <a:effectLst/>
            </a:endParaRPr>
          </a:p>
          <a:p>
            <a:pPr marL="11" indent="0" algn="l" rtl="0">
              <a:spcBef>
                <a:spcPts val="0"/>
              </a:spcBef>
              <a:spcAft>
                <a:spcPts val="0"/>
              </a:spcAft>
              <a:buNone/>
            </a:pPr>
            <a:r>
              <a:rPr lang="nl-NL" sz="3200" b="0" i="0" u="none" strike="noStrike" dirty="0">
                <a:solidFill>
                  <a:srgbClr val="000000"/>
                </a:solidFill>
                <a:effectLst/>
                <a:latin typeface="Ubuntu" panose="020B0504030602030204" pitchFamily="34" charset="0"/>
              </a:rPr>
              <a:t>De </a:t>
            </a:r>
            <a:r>
              <a:rPr lang="nl-NL" sz="3200" b="0" i="0" u="none" strike="noStrike" dirty="0" err="1">
                <a:solidFill>
                  <a:srgbClr val="000000"/>
                </a:solidFill>
                <a:effectLst/>
                <a:latin typeface="Ubuntu" panose="020B0504030602030204" pitchFamily="34" charset="0"/>
              </a:rPr>
              <a:t>Here</a:t>
            </a:r>
            <a:r>
              <a:rPr lang="nl-NL" sz="3200" b="0" i="0" u="none" strike="noStrike" dirty="0">
                <a:solidFill>
                  <a:srgbClr val="000000"/>
                </a:solidFill>
                <a:effectLst/>
                <a:latin typeface="Ubuntu" panose="020B0504030602030204" pitchFamily="34" charset="0"/>
              </a:rPr>
              <a:t> verheft zijn aangezicht over u en geeft u vrede</a:t>
            </a:r>
            <a:endParaRPr lang="nl-NL" sz="3200" b="0" i="0" u="none" strike="noStrike" dirty="0">
              <a:solidFill>
                <a:srgbClr val="000000"/>
              </a:solidFill>
              <a:effectLst/>
            </a:endParaRPr>
          </a:p>
          <a:p>
            <a:pPr marL="152396" indent="0" algn="l" rtl="0">
              <a:spcBef>
                <a:spcPts val="0"/>
              </a:spcBef>
              <a:spcAft>
                <a:spcPts val="0"/>
              </a:spcAft>
              <a:buNone/>
            </a:pPr>
            <a:br>
              <a:rPr lang="nl-NL" sz="3200" b="0" i="0" u="none" strike="noStrike" dirty="0">
                <a:solidFill>
                  <a:srgbClr val="000000"/>
                </a:solidFill>
                <a:effectLst/>
              </a:rPr>
            </a:br>
            <a:r>
              <a:rPr lang="nl-NL" sz="3200" b="1" i="0" u="none" strike="noStrike" dirty="0">
                <a:solidFill>
                  <a:srgbClr val="000000"/>
                </a:solidFill>
                <a:effectLst/>
                <a:latin typeface="Ubuntu" panose="020B0504030602030204" pitchFamily="34" charset="0"/>
              </a:rPr>
              <a:t>G: Amen (3x)</a:t>
            </a:r>
            <a:endParaRPr lang="nl-NL" sz="3200" b="0" i="0" u="none" strike="noStrike" dirty="0">
              <a:solidFill>
                <a:srgbClr val="000000"/>
              </a:solidFill>
              <a:effectLst/>
            </a:endParaRPr>
          </a:p>
          <a:p>
            <a:pPr marL="152396" indent="0">
              <a:buNone/>
            </a:pP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br>
              <a:rPr lang="nl-NL" sz="3200" dirty="0"/>
            </a:br>
            <a:endParaRPr lang="nl-NL" sz="3200" dirty="0"/>
          </a:p>
        </p:txBody>
      </p:sp>
    </p:spTree>
    <p:extLst>
      <p:ext uri="{BB962C8B-B14F-4D97-AF65-F5344CB8AC3E}">
        <p14:creationId xmlns:p14="http://schemas.microsoft.com/office/powerpoint/2010/main" val="976457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4261E"/>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650124" y="0"/>
            <a:ext cx="8912773" cy="6858000"/>
          </a:xfrm>
          <a:prstGeom prst="rect">
            <a:avLst/>
          </a:prstGeom>
          <a:noFill/>
          <a:ln>
            <a:noFill/>
          </a:ln>
        </p:spPr>
      </p:pic>
    </p:spTree>
    <p:extLst>
      <p:ext uri="{BB962C8B-B14F-4D97-AF65-F5344CB8AC3E}">
        <p14:creationId xmlns:p14="http://schemas.microsoft.com/office/powerpoint/2010/main" val="342107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400" b="1" i="0" u="none" strike="noStrike" dirty="0">
                <a:solidFill>
                  <a:srgbClr val="000000"/>
                </a:solidFill>
                <a:effectLst/>
                <a:latin typeface="Ubuntu" panose="020B0504030602030204" pitchFamily="34" charset="0"/>
              </a:rPr>
              <a:t>Zingen: intredelied: psalm 72: 1, 3 en 5 . Geef Heer de koning uwe rechten. </a:t>
            </a:r>
            <a:endParaRPr lang="nl-NL" sz="24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52396" indent="0" algn="l" rtl="0">
              <a:spcBef>
                <a:spcPts val="1000"/>
              </a:spcBef>
              <a:spcAft>
                <a:spcPts val="0"/>
              </a:spcAft>
              <a:buNone/>
            </a:pPr>
            <a:r>
              <a:rPr lang="nl-NL" sz="4800" b="0" i="0" u="none" strike="noStrike" dirty="0">
                <a:solidFill>
                  <a:srgbClr val="000000"/>
                </a:solidFill>
                <a:effectLst/>
                <a:latin typeface="Ubuntu" panose="020B0504030602030204" pitchFamily="34" charset="0"/>
              </a:rPr>
              <a:t>Leve de koning in ons midden,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geef hem Arabisch goud.</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Laten wij dagelijks voor hem bidden,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nu hij de scepter houdt.</a:t>
            </a:r>
            <a:endParaRPr lang="nl-NL" sz="4800" b="0" i="0" u="none" strike="noStrike" dirty="0">
              <a:solidFill>
                <a:srgbClr val="000000"/>
              </a:solidFill>
              <a:effectLst/>
            </a:endParaRPr>
          </a:p>
          <a:p>
            <a:pPr marL="152396" indent="0">
              <a:buNone/>
            </a:pPr>
            <a:br>
              <a:rPr lang="nl-NL" sz="4800" dirty="0"/>
            </a:br>
            <a:br>
              <a:rPr lang="nl-NL" sz="3600" dirty="0"/>
            </a:br>
            <a:br>
              <a:rPr lang="nl-NL" sz="4800" dirty="0"/>
            </a:br>
            <a:br>
              <a:rPr lang="nl-NL" sz="3600" dirty="0"/>
            </a:br>
            <a:br>
              <a:rPr lang="nl-NL" sz="4800" dirty="0"/>
            </a:br>
            <a:br>
              <a:rPr lang="nl-NL" sz="3600" dirty="0"/>
            </a:b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213238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2400" b="1" i="0" u="none" strike="noStrike" dirty="0">
                <a:solidFill>
                  <a:srgbClr val="000000"/>
                </a:solidFill>
                <a:effectLst/>
                <a:latin typeface="Ubuntu" panose="020B0504030602030204" pitchFamily="34" charset="0"/>
              </a:rPr>
              <a:t>Zingen: intredelied: psalm 72: 1, 3 en 5 . Geef Heer de koning uwe rechten. </a:t>
            </a:r>
            <a:endParaRPr lang="nl-NL" sz="24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Het veld zal blinken van het koren.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Men zal het als een woud</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zelfs op de bergen ruisen horen,</a:t>
            </a:r>
            <a:endParaRPr lang="nl-NL" sz="4800" b="0" i="0" u="none" strike="noStrike" dirty="0">
              <a:solidFill>
                <a:srgbClr val="000000"/>
              </a:solidFill>
              <a:effectLst/>
            </a:endParaRPr>
          </a:p>
          <a:p>
            <a:pPr marL="11" indent="0" algn="l" rtl="0">
              <a:spcBef>
                <a:spcPts val="0"/>
              </a:spcBef>
              <a:spcAft>
                <a:spcPts val="0"/>
              </a:spcAft>
              <a:buNone/>
            </a:pPr>
            <a:r>
              <a:rPr lang="nl-NL" sz="4800" b="0" i="0" u="none" strike="noStrike" dirty="0">
                <a:solidFill>
                  <a:srgbClr val="000000"/>
                </a:solidFill>
                <a:effectLst/>
                <a:latin typeface="Ubuntu" panose="020B0504030602030204" pitchFamily="34" charset="0"/>
              </a:rPr>
              <a:t>het ganse land is goud.</a:t>
            </a:r>
            <a:endParaRPr lang="nl-NL" sz="4800" b="0" i="0" u="none" strike="noStrike" dirty="0">
              <a:solidFill>
                <a:srgbClr val="000000"/>
              </a:solidFill>
              <a:effectLst/>
            </a:endParaRPr>
          </a:p>
          <a:p>
            <a:pPr marL="152396" indent="0">
              <a:buNone/>
            </a:pPr>
            <a:br>
              <a:rPr lang="nl-NL" sz="4800" dirty="0"/>
            </a:br>
            <a:br>
              <a:rPr lang="nl-NL" sz="4800" dirty="0"/>
            </a:br>
            <a:br>
              <a:rPr lang="nl-NL" sz="4800" dirty="0"/>
            </a:br>
            <a:br>
              <a:rPr lang="nl-NL" sz="3600" dirty="0"/>
            </a:br>
            <a:br>
              <a:rPr lang="nl-NL" sz="4800" dirty="0"/>
            </a:br>
            <a:br>
              <a:rPr lang="nl-NL" sz="3600" dirty="0"/>
            </a:br>
            <a:br>
              <a:rPr lang="nl-NL" sz="4800" dirty="0"/>
            </a:br>
            <a:br>
              <a:rPr lang="nl-NL" sz="3600" dirty="0"/>
            </a:b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276677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5096E-7B65-F7DC-CE00-BFC890A1B235}"/>
              </a:ext>
            </a:extLst>
          </p:cNvPr>
          <p:cNvSpPr>
            <a:spLocks noGrp="1"/>
          </p:cNvSpPr>
          <p:nvPr>
            <p:ph type="title"/>
          </p:nvPr>
        </p:nvSpPr>
        <p:spPr/>
        <p:txBody>
          <a:bodyPr/>
          <a:lstStyle/>
          <a:p>
            <a:r>
              <a:rPr lang="nl-NL" sz="4800" b="1" i="0" u="none" strike="noStrike" dirty="0">
                <a:solidFill>
                  <a:srgbClr val="000000"/>
                </a:solidFill>
                <a:effectLst/>
                <a:latin typeface="Ubuntu" panose="020B0504030602030204" pitchFamily="34" charset="0"/>
              </a:rPr>
              <a:t>Bemoediging</a:t>
            </a:r>
            <a:endParaRPr lang="nl-NL" sz="4800" b="1" dirty="0"/>
          </a:p>
        </p:txBody>
      </p:sp>
      <p:sp>
        <p:nvSpPr>
          <p:cNvPr id="3" name="Tijdelijke aanduiding voor tekst 2">
            <a:extLst>
              <a:ext uri="{FF2B5EF4-FFF2-40B4-BE49-F238E27FC236}">
                <a16:creationId xmlns:a16="http://schemas.microsoft.com/office/drawing/2014/main" id="{E267792F-DD4F-BB38-4939-CE1AD7FDFDA7}"/>
              </a:ext>
            </a:extLst>
          </p:cNvPr>
          <p:cNvSpPr>
            <a:spLocks noGrp="1"/>
          </p:cNvSpPr>
          <p:nvPr>
            <p:ph type="body" idx="1"/>
          </p:nvPr>
        </p:nvSpPr>
        <p:spPr/>
        <p:txBody>
          <a:bodyPr/>
          <a:lstStyle/>
          <a:p>
            <a:pPr marL="11" indent="0" algn="l" rtl="0">
              <a:spcBef>
                <a:spcPts val="0"/>
              </a:spcBef>
              <a:spcAft>
                <a:spcPts val="0"/>
              </a:spcAft>
              <a:buNone/>
            </a:pPr>
            <a:r>
              <a:rPr lang="nl-NL" sz="4400" b="0" i="0" u="none" strike="noStrike" dirty="0">
                <a:solidFill>
                  <a:srgbClr val="000000"/>
                </a:solidFill>
                <a:effectLst/>
                <a:latin typeface="Ubuntu" panose="020B0504030602030204" pitchFamily="34" charset="0"/>
              </a:rPr>
              <a:t>Onze hulp is in de naam van de Heer</a:t>
            </a:r>
            <a:endParaRPr lang="nl-NL" sz="4400" b="0" i="0" u="none" strike="noStrike" dirty="0">
              <a:solidFill>
                <a:srgbClr val="000000"/>
              </a:solidFill>
              <a:effectLst/>
            </a:endParaRPr>
          </a:p>
          <a:p>
            <a:pPr marL="11" indent="0" algn="l" rtl="0">
              <a:spcBef>
                <a:spcPts val="0"/>
              </a:spcBef>
              <a:spcAft>
                <a:spcPts val="0"/>
              </a:spcAft>
              <a:buNone/>
            </a:pPr>
            <a:r>
              <a:rPr lang="nl-NL" sz="4400" b="0" i="0" u="none" strike="noStrike" dirty="0">
                <a:solidFill>
                  <a:srgbClr val="000000"/>
                </a:solidFill>
                <a:effectLst/>
                <a:latin typeface="Ubuntu" panose="020B0504030602030204" pitchFamily="34" charset="0"/>
              </a:rPr>
              <a:t>die hemel en aarde gemaakt heeft</a:t>
            </a:r>
            <a:endParaRPr lang="nl-NL" sz="4400" b="0" i="0" u="none" strike="noStrike" dirty="0">
              <a:solidFill>
                <a:srgbClr val="000000"/>
              </a:solidFill>
              <a:effectLst/>
            </a:endParaRPr>
          </a:p>
          <a:p>
            <a:pPr marL="11" indent="0" algn="l" rtl="0">
              <a:spcBef>
                <a:spcPts val="0"/>
              </a:spcBef>
              <a:spcAft>
                <a:spcPts val="0"/>
              </a:spcAft>
              <a:buNone/>
            </a:pPr>
            <a:r>
              <a:rPr lang="nl-NL" sz="4400" b="0" i="0" u="none" strike="noStrike" dirty="0">
                <a:solidFill>
                  <a:srgbClr val="000000"/>
                </a:solidFill>
                <a:effectLst/>
                <a:latin typeface="Ubuntu" panose="020B0504030602030204" pitchFamily="34" charset="0"/>
              </a:rPr>
              <a:t>die trouw houdt tot in eeuwigheid</a:t>
            </a:r>
            <a:endParaRPr lang="nl-NL" sz="4400" b="0" i="0" u="none" strike="noStrike" dirty="0">
              <a:solidFill>
                <a:srgbClr val="000000"/>
              </a:solidFill>
              <a:effectLst/>
            </a:endParaRPr>
          </a:p>
          <a:p>
            <a:pPr marL="11" indent="0" algn="l" rtl="0">
              <a:spcBef>
                <a:spcPts val="0"/>
              </a:spcBef>
              <a:spcAft>
                <a:spcPts val="0"/>
              </a:spcAft>
              <a:buNone/>
            </a:pPr>
            <a:r>
              <a:rPr lang="nl-NL" sz="4400" b="0" i="0" u="none" strike="noStrike" dirty="0">
                <a:solidFill>
                  <a:srgbClr val="000000"/>
                </a:solidFill>
                <a:effectLst/>
                <a:latin typeface="Ubuntu" panose="020B0504030602030204" pitchFamily="34" charset="0"/>
              </a:rPr>
              <a:t>en niet laat varen het werk van Zijn handen</a:t>
            </a:r>
            <a:endParaRPr lang="nl-NL" sz="4400" b="0" i="0" u="none" strike="noStrike" dirty="0">
              <a:solidFill>
                <a:srgbClr val="000000"/>
              </a:solidFill>
              <a:effectLst/>
            </a:endParaRPr>
          </a:p>
          <a:p>
            <a:pPr marL="152396" indent="0">
              <a:buNone/>
            </a:pPr>
            <a:br>
              <a:rPr lang="nl-NL" sz="4800" dirty="0"/>
            </a:br>
            <a:br>
              <a:rPr lang="nl-NL" sz="4800" dirty="0"/>
            </a:br>
            <a:br>
              <a:rPr lang="nl-NL" sz="4800" dirty="0"/>
            </a:br>
            <a:br>
              <a:rPr lang="nl-NL" sz="4800" dirty="0"/>
            </a:br>
            <a:br>
              <a:rPr lang="nl-NL" sz="4800" dirty="0"/>
            </a:br>
            <a:br>
              <a:rPr lang="nl-NL" sz="3600" dirty="0"/>
            </a:br>
            <a:br>
              <a:rPr lang="nl-NL" sz="4800" dirty="0"/>
            </a:br>
            <a:br>
              <a:rPr lang="nl-NL" sz="3600" dirty="0"/>
            </a:br>
            <a:br>
              <a:rPr lang="nl-NL" sz="4800" dirty="0"/>
            </a:br>
            <a:br>
              <a:rPr lang="nl-NL" sz="3600" dirty="0"/>
            </a:br>
            <a:br>
              <a:rPr lang="nl-NL" sz="4800" dirty="0"/>
            </a:br>
            <a:br>
              <a:rPr lang="nl-NL" sz="4800" dirty="0"/>
            </a:br>
            <a:br>
              <a:rPr lang="nl-NL" dirty="0"/>
            </a:br>
            <a:br>
              <a:rPr lang="nl-NL" dirty="0"/>
            </a:br>
            <a:endParaRPr lang="nl-NL" dirty="0"/>
          </a:p>
        </p:txBody>
      </p:sp>
    </p:spTree>
    <p:extLst>
      <p:ext uri="{BB962C8B-B14F-4D97-AF65-F5344CB8AC3E}">
        <p14:creationId xmlns:p14="http://schemas.microsoft.com/office/powerpoint/2010/main" val="16257383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3960</Words>
  <Application>Microsoft Macintosh PowerPoint</Application>
  <PresentationFormat>Breedbeeld</PresentationFormat>
  <Paragraphs>347</Paragraphs>
  <Slides>65</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65</vt:i4>
      </vt:variant>
    </vt:vector>
  </HeadingPairs>
  <TitlesOfParts>
    <vt:vector size="70" baseType="lpstr">
      <vt:lpstr>Arial</vt:lpstr>
      <vt:lpstr>Calibri</vt:lpstr>
      <vt:lpstr>Calibri Light</vt:lpstr>
      <vt:lpstr>Ubuntu</vt:lpstr>
      <vt:lpstr>Kantoorthema</vt:lpstr>
      <vt:lpstr>PowerPoint-presentatie</vt:lpstr>
      <vt:lpstr>Welkom en afkondigingen</vt:lpstr>
      <vt:lpstr>Zingen: intredelied: psalm 72: 1, 3 en 5 . Geef Heer de koning uwe rechten. </vt:lpstr>
      <vt:lpstr>Zingen: intredelied: psalm 72: 1, 3 en 5 . Geef Heer de koning uwe rechten. </vt:lpstr>
      <vt:lpstr>Zingen: intredelied: psalm 72: 1, 3 en 5 . Geef Heer de koning uwe rechten. </vt:lpstr>
      <vt:lpstr>Zingen: intredelied: psalm 72: 1, 3 en 5 . Geef Heer de koning uwe rechten. </vt:lpstr>
      <vt:lpstr>Zingen: intredelied: psalm 72: 1, 3 en 5 . Geef Heer de koning uwe rechten. </vt:lpstr>
      <vt:lpstr>Zingen: intredelied: psalm 72: 1, 3 en 5 . Geef Heer de koning uwe rechten. </vt:lpstr>
      <vt:lpstr>Bemoediging</vt:lpstr>
      <vt:lpstr>Groet</vt:lpstr>
      <vt:lpstr>Gebed van toenadering</vt:lpstr>
      <vt:lpstr>Wetslezing: De Tien Woorden in een bewerking van Karel Eijkman</vt:lpstr>
      <vt:lpstr>Wetslezing: De Tien Woorden in een bewerking van Karel Eijkman</vt:lpstr>
      <vt:lpstr>Wetslezing: De Tien Woorden in een bewerking van Karel Eijkman</vt:lpstr>
      <vt:lpstr>Wetslezing: De Tien Woorden in een bewerking van Karel Eijkman</vt:lpstr>
      <vt:lpstr>Wetslezing: De Tien Woorden in een bewerking van Karel Eijkman</vt:lpstr>
      <vt:lpstr>Lied: gezang 518: 1 en 2</vt:lpstr>
      <vt:lpstr>Lied: gezang 518: 1 en 2</vt:lpstr>
      <vt:lpstr>Lied: gezang 518: 1 en 2</vt:lpstr>
      <vt:lpstr>Lied: gezang 518: 1 en 2</vt:lpstr>
      <vt:lpstr>Gebed bij de opening van de schrift</vt:lpstr>
      <vt:lpstr>Lied:  ELB 374</vt:lpstr>
      <vt:lpstr>Lied:  ELB 374</vt:lpstr>
      <vt:lpstr>Lied:  ELB 374</vt:lpstr>
      <vt:lpstr>Lied:  ELB 374</vt:lpstr>
      <vt:lpstr>Lied:  ELB 374</vt:lpstr>
      <vt:lpstr>Lied:  ELB 374</vt:lpstr>
      <vt:lpstr>Schriftlezing: Matteüs 2: 1-12 </vt:lpstr>
      <vt:lpstr>Schriftlezing: Matteüs 2: 1-12 </vt:lpstr>
      <vt:lpstr>Schriftlezing: Matteüs 2: 1-12 </vt:lpstr>
      <vt:lpstr>Zingen: Lied 520 De Wizen, de wizen: 1, 2, 3, 4, 5, 6 en 7</vt:lpstr>
      <vt:lpstr>Zingen: Lied 520 De Wizen, de wizen: 1, 2, 3, 4, 5, 6 en 7</vt:lpstr>
      <vt:lpstr>Zingen: Lied 520 De Wizen, de wizen: 1, 2, 3, 4, 5, 6 en 7</vt:lpstr>
      <vt:lpstr>Zingen: Lied 520 De Wizen, de wizen: 1, 2, 3, 4, 5, 6 en 7</vt:lpstr>
      <vt:lpstr>Zingen: Lied 520 De Wizen, de wizen: 1, 2, 3, 4, 5, 6 en 7</vt:lpstr>
      <vt:lpstr>Zingen: Lied 520 De Wizen, de wizen: 1, 2, 3, 4, 5, 6 en 7</vt:lpstr>
      <vt:lpstr>Zingen: Lied 520 De Wizen, de wizen: 1, 2, 3, 4, 5, 6 en 7</vt:lpstr>
      <vt:lpstr>Schriftlezing: Johannes 10: 11-18</vt:lpstr>
      <vt:lpstr>Schriftlezing: Johannes 10: 11-18</vt:lpstr>
      <vt:lpstr>Zingen psalm 23c Mijn God, mijn herder zorgt voor mij: 1,2 en 5 </vt:lpstr>
      <vt:lpstr>Zingen psalm 23c Mijn God, mijn herder zorgt voor mij: 1,2 en 5 </vt:lpstr>
      <vt:lpstr>Zingen psalm 23c Mijn God, mijn herder zorgt voor mij: 1,2 en 5 </vt:lpstr>
      <vt:lpstr>Zingen psalm 23c Mijn God, mijn herder zorgt voor mij: 1,2 en 5 </vt:lpstr>
      <vt:lpstr>Uitleg en verkondiging</vt:lpstr>
      <vt:lpstr>PowerPoint-presentatie</vt:lpstr>
      <vt:lpstr>Johannes 10:16</vt:lpstr>
      <vt:lpstr>Matteüs 2:1</vt:lpstr>
      <vt:lpstr>Matteüs 2:4</vt:lpstr>
      <vt:lpstr>Micha 5:1</vt:lpstr>
      <vt:lpstr>Johannes 1: 1-3</vt:lpstr>
      <vt:lpstr>Orgelspel</vt:lpstr>
      <vt:lpstr>Gezang  903 Zou ik niet van harte zingen: 1 en 5</vt:lpstr>
      <vt:lpstr>Gezang  903 Zou ik niet van harte zingen: 1 en 5</vt:lpstr>
      <vt:lpstr>Gezang  903 Zou ik niet van harte zingen: 1 en 5</vt:lpstr>
      <vt:lpstr>Gezang  903 Zou ik niet van harte zingen: 1 en 5</vt:lpstr>
      <vt:lpstr>Gebeden en gaven</vt:lpstr>
      <vt:lpstr>Onze Vader</vt:lpstr>
      <vt:lpstr>Onze Vader</vt:lpstr>
      <vt:lpstr>Inzamelingen der gaven</vt:lpstr>
      <vt:lpstr>Slotlied: In Christus is noch west noch oost:  Gezang 969: 1,2,3 en 4</vt:lpstr>
      <vt:lpstr>Slotlied: In Christus is noch west noch oost:  Gezang 969: 1,2,3 en 4</vt:lpstr>
      <vt:lpstr>Slotlied: In Christus is noch west noch oost:  Gezang 969: 1,2,3 en 4</vt:lpstr>
      <vt:lpstr>Slotlied: In Christus is noch west noch oost:  Gezang 969: 1,2,3 en 4</vt:lpstr>
      <vt:lpstr>Uitzending en zegen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Kiki Heming</dc:creator>
  <cp:lastModifiedBy>Kiki Heming</cp:lastModifiedBy>
  <cp:revision>1</cp:revision>
  <dcterms:created xsi:type="dcterms:W3CDTF">2024-01-04T11:09:58Z</dcterms:created>
  <dcterms:modified xsi:type="dcterms:W3CDTF">2024-01-04T12:38:13Z</dcterms:modified>
</cp:coreProperties>
</file>